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7"/>
  </p:notesMasterIdLst>
  <p:sldIdLst>
    <p:sldId id="261" r:id="rId2"/>
    <p:sldId id="257" r:id="rId3"/>
    <p:sldId id="258" r:id="rId4"/>
    <p:sldId id="259" r:id="rId5"/>
    <p:sldId id="262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4660" autoAdjust="0"/>
  </p:normalViewPr>
  <p:slideViewPr>
    <p:cSldViewPr snapToGrid="0">
      <p:cViewPr varScale="1">
        <p:scale>
          <a:sx n="80" d="100"/>
          <a:sy n="80" d="100"/>
        </p:scale>
        <p:origin x="978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4" d="100"/>
          <a:sy n="64" d="100"/>
        </p:scale>
        <p:origin x="2604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customXml" Target="../customXml/item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A9A2B3-C386-45A6-84B2-CDC8C32F57AF}" type="datetimeFigureOut">
              <a:rPr lang="en-US" smtClean="0"/>
              <a:t>9/13/2019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46FAFD-6DDB-4F23-937B-B04ED6443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9440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46FAFD-6DDB-4F23-937B-B04ED644306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3774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46FAFD-6DDB-4F23-937B-B04ED644306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934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46FAFD-6DDB-4F23-937B-B04ED644306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6096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9EE0A69-5E74-4D34-842B-D45E35E91337}" type="datetime1">
              <a:rPr lang="en-US" smtClean="0"/>
              <a:t>9/13/2019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E58E8-05EB-44FD-8C10-C4F29B21385E}" type="datetime1">
              <a:rPr lang="en-US" smtClean="0"/>
              <a:t>9/13/2019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F830B5A-68B0-4516-B93C-F67DA8A034EE}" type="datetime1">
              <a:rPr lang="en-US" smtClean="0"/>
              <a:t>9/13/2019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C7A65-18E2-44D3-8023-BA2734DED461}" type="datetime1">
              <a:rPr lang="en-US" smtClean="0"/>
              <a:t>9/13/2019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94EEDF71-EBBE-4D48-A188-9FC702C54DC9}" type="datetime1">
              <a:rPr lang="en-US" smtClean="0"/>
              <a:t>9/13/2019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C11DC-5D32-4940-9D8A-C9E9624B6D61}" type="datetime1">
              <a:rPr lang="en-US" smtClean="0"/>
              <a:t>9/13/2019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C7ABA-4EFA-4E45-AB98-C5861F818A13}" type="datetime1">
              <a:rPr lang="en-US" smtClean="0"/>
              <a:t>9/13/2019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C2CA5-2761-4392-AF53-343D0083BD2E}" type="datetime1">
              <a:rPr lang="en-US" smtClean="0"/>
              <a:t>9/13/2019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FC051-073F-4D7A-8D93-0D8FCFFB5DD6}" type="datetime1">
              <a:rPr lang="en-US" smtClean="0"/>
              <a:t>9/13/2019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72F708-BA21-4469-8321-66F2490A6830}" type="datetime1">
              <a:rPr lang="en-US" smtClean="0"/>
              <a:t>9/13/2019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B6044-FB57-4E1F-8715-C7447024A655}" type="datetime1">
              <a:rPr lang="en-US" smtClean="0"/>
              <a:t>9/13/2019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0CE6D3B7-5203-4BB1-BE1D-EFC2CCBA046C}" type="datetime1">
              <a:rPr lang="en-US" smtClean="0"/>
              <a:t>9/13/2019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1" y="5262295"/>
            <a:ext cx="8622967" cy="1042251"/>
          </a:xfrm>
        </p:spPr>
        <p:txBody>
          <a:bodyPr>
            <a:noAutofit/>
          </a:bodyPr>
          <a:lstStyle/>
          <a:p>
            <a:r>
              <a:rPr lang="en-US" sz="4000" dirty="0" err="1" smtClean="0">
                <a:solidFill>
                  <a:schemeClr val="bg1"/>
                </a:solidFill>
              </a:rPr>
              <a:t>Procedimiento</a:t>
            </a:r>
            <a:r>
              <a:rPr lang="en-US" sz="4000" dirty="0" smtClean="0">
                <a:solidFill>
                  <a:schemeClr val="bg1"/>
                </a:solidFill>
              </a:rPr>
              <a:t> de </a:t>
            </a:r>
            <a:r>
              <a:rPr lang="en-US" sz="4000" dirty="0" err="1" smtClean="0">
                <a:solidFill>
                  <a:schemeClr val="bg1"/>
                </a:solidFill>
              </a:rPr>
              <a:t>Evacuacion</a:t>
            </a:r>
            <a:r>
              <a:rPr lang="en-US" sz="4000" dirty="0" smtClean="0">
                <a:solidFill>
                  <a:schemeClr val="bg1"/>
                </a:solidFill>
              </a:rPr>
              <a:t> del campus</a:t>
            </a:r>
            <a:endParaRPr lang="en-US" sz="4000" dirty="0">
              <a:solidFill>
                <a:schemeClr val="bg1"/>
              </a:solidFill>
            </a:endParaRPr>
          </a:p>
        </p:txBody>
      </p:sp>
      <p:pic>
        <p:nvPicPr>
          <p:cNvPr id="11" name="Content Placeholder 10" descr="Cascadia College Bothell Logo" title="Cascadia College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225826" y="1517738"/>
            <a:ext cx="3737172" cy="2371550"/>
          </a:xfrm>
          <a:prstGeom prst="rect">
            <a:avLst/>
          </a:prstGeom>
        </p:spPr>
      </p:pic>
      <p:sp>
        <p:nvSpPr>
          <p:cNvPr id="10" name="Text Placeholder 9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20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Cascadia College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2801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CUANDO SUENA LA ALARMA DE INCENDIO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El </a:t>
            </a:r>
            <a:r>
              <a:rPr lang="en-US" dirty="0" err="1" smtClean="0"/>
              <a:t>elevador</a:t>
            </a:r>
            <a:r>
              <a:rPr lang="en-US" dirty="0" smtClean="0"/>
              <a:t> </a:t>
            </a:r>
            <a:r>
              <a:rPr lang="en-US" dirty="0" err="1" smtClean="0"/>
              <a:t>deja</a:t>
            </a:r>
            <a:r>
              <a:rPr lang="en-US" dirty="0" smtClean="0"/>
              <a:t> de </a:t>
            </a:r>
            <a:r>
              <a:rPr lang="en-US" dirty="0" err="1" smtClean="0"/>
              <a:t>funcionar</a:t>
            </a:r>
            <a:endParaRPr lang="en-US" dirty="0" smtClean="0"/>
          </a:p>
          <a:p>
            <a:r>
              <a:rPr lang="en-US" dirty="0" smtClean="0"/>
              <a:t>Las </a:t>
            </a:r>
            <a:r>
              <a:rPr lang="en-US" dirty="0" err="1" smtClean="0"/>
              <a:t>puertas</a:t>
            </a:r>
            <a:r>
              <a:rPr lang="en-US" dirty="0" smtClean="0"/>
              <a:t> de metal y las de </a:t>
            </a:r>
            <a:r>
              <a:rPr lang="en-US" dirty="0" err="1" smtClean="0"/>
              <a:t>madera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los</a:t>
            </a:r>
            <a:r>
              <a:rPr lang="en-US" dirty="0" smtClean="0"/>
              <a:t> </a:t>
            </a:r>
            <a:r>
              <a:rPr lang="en-US" dirty="0" err="1" smtClean="0"/>
              <a:t>pasillos</a:t>
            </a:r>
            <a:r>
              <a:rPr lang="en-US" dirty="0" smtClean="0"/>
              <a:t> se </a:t>
            </a:r>
            <a:r>
              <a:rPr lang="en-US" dirty="0" err="1" smtClean="0"/>
              <a:t>cierran</a:t>
            </a:r>
            <a:endParaRPr lang="en-US" dirty="0" smtClean="0"/>
          </a:p>
          <a:p>
            <a:r>
              <a:rPr lang="en-US" dirty="0" smtClean="0"/>
              <a:t>Las </a:t>
            </a:r>
            <a:r>
              <a:rPr lang="en-US" dirty="0" err="1" smtClean="0"/>
              <a:t>puertas</a:t>
            </a:r>
            <a:r>
              <a:rPr lang="en-US" dirty="0" smtClean="0"/>
              <a:t> </a:t>
            </a:r>
            <a:r>
              <a:rPr lang="en-US" dirty="0" err="1" smtClean="0"/>
              <a:t>principales</a:t>
            </a:r>
            <a:r>
              <a:rPr lang="en-US" dirty="0" smtClean="0"/>
              <a:t> </a:t>
            </a:r>
            <a:r>
              <a:rPr lang="en-US" dirty="0" smtClean="0"/>
              <a:t>de </a:t>
            </a:r>
            <a:r>
              <a:rPr lang="en-US" dirty="0" err="1" smtClean="0"/>
              <a:t>los</a:t>
            </a:r>
            <a:r>
              <a:rPr lang="en-US" dirty="0" smtClean="0"/>
              <a:t> </a:t>
            </a:r>
            <a:r>
              <a:rPr lang="en-US" dirty="0" err="1" smtClean="0"/>
              <a:t>edificios</a:t>
            </a:r>
            <a:r>
              <a:rPr lang="en-US" dirty="0" smtClean="0"/>
              <a:t> se </a:t>
            </a:r>
            <a:r>
              <a:rPr lang="en-US" dirty="0" err="1" smtClean="0"/>
              <a:t>cierran</a:t>
            </a:r>
            <a:r>
              <a:rPr lang="en-US" dirty="0" smtClean="0"/>
              <a:t> y no </a:t>
            </a:r>
            <a:r>
              <a:rPr lang="en-US" dirty="0" err="1" smtClean="0"/>
              <a:t>permiten</a:t>
            </a:r>
            <a:r>
              <a:rPr lang="en-US" dirty="0" smtClean="0"/>
              <a:t> la entrada</a:t>
            </a:r>
            <a:endParaRPr lang="en-US" dirty="0"/>
          </a:p>
        </p:txBody>
      </p:sp>
      <p:pic>
        <p:nvPicPr>
          <p:cNvPr id="6" name="Content Placeholder 5" descr="red circle background and fire alarm image in white" title="fire alarm"/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324"/>
          <a:stretch/>
        </p:blipFill>
        <p:spPr>
          <a:xfrm>
            <a:off x="7217216" y="2227264"/>
            <a:ext cx="3364617" cy="3331326"/>
          </a:xfrm>
        </p:spPr>
      </p:pic>
    </p:spTree>
    <p:extLst>
      <p:ext uri="{BB962C8B-B14F-4D97-AF65-F5344CB8AC3E}">
        <p14:creationId xmlns:p14="http://schemas.microsoft.com/office/powerpoint/2010/main" val="112876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ASEGURESE DE HACER LO SIGUIENTE INMEDIATAMENTE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Recoja</a:t>
            </a:r>
            <a:r>
              <a:rPr lang="en-US" dirty="0" smtClean="0"/>
              <a:t> </a:t>
            </a:r>
            <a:r>
              <a:rPr lang="en-US" dirty="0" err="1" smtClean="0"/>
              <a:t>sus</a:t>
            </a:r>
            <a:r>
              <a:rPr lang="en-US" dirty="0" smtClean="0"/>
              <a:t> </a:t>
            </a:r>
            <a:r>
              <a:rPr lang="en-US" dirty="0" err="1" smtClean="0"/>
              <a:t>pertenencías</a:t>
            </a:r>
            <a:endParaRPr lang="en-US" dirty="0" smtClean="0"/>
          </a:p>
          <a:p>
            <a:r>
              <a:rPr lang="en-US" dirty="0" err="1" smtClean="0"/>
              <a:t>Siga</a:t>
            </a:r>
            <a:r>
              <a:rPr lang="en-US" dirty="0" smtClean="0"/>
              <a:t> </a:t>
            </a:r>
            <a:r>
              <a:rPr lang="en-US" dirty="0" smtClean="0"/>
              <a:t>las </a:t>
            </a:r>
            <a:r>
              <a:rPr lang="en-US" dirty="0" err="1" smtClean="0"/>
              <a:t>instrucciones</a:t>
            </a:r>
            <a:r>
              <a:rPr lang="en-US" dirty="0" smtClean="0"/>
              <a:t> de </a:t>
            </a:r>
            <a:r>
              <a:rPr lang="en-US" dirty="0" err="1" smtClean="0"/>
              <a:t>evacuación</a:t>
            </a:r>
            <a:r>
              <a:rPr lang="en-US" dirty="0" smtClean="0"/>
              <a:t> de </a:t>
            </a:r>
            <a:r>
              <a:rPr lang="en-US" dirty="0" err="1" smtClean="0"/>
              <a:t>algún</a:t>
            </a:r>
            <a:r>
              <a:rPr lang="en-US" dirty="0" smtClean="0"/>
              <a:t> </a:t>
            </a:r>
            <a:r>
              <a:rPr lang="en-US" dirty="0" err="1" smtClean="0"/>
              <a:t>miembro</a:t>
            </a:r>
            <a:r>
              <a:rPr lang="en-US" dirty="0" smtClean="0"/>
              <a:t> del </a:t>
            </a:r>
            <a:r>
              <a:rPr lang="en-US" dirty="0" err="1" smtClean="0"/>
              <a:t>equipo</a:t>
            </a:r>
            <a:r>
              <a:rPr lang="en-US" dirty="0" smtClean="0"/>
              <a:t> de </a:t>
            </a:r>
            <a:r>
              <a:rPr lang="en-US" dirty="0" err="1" smtClean="0"/>
              <a:t>emergencia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está</a:t>
            </a:r>
            <a:r>
              <a:rPr lang="en-US" dirty="0" smtClean="0"/>
              <a:t> </a:t>
            </a:r>
            <a:r>
              <a:rPr lang="en-US" dirty="0" err="1" smtClean="0"/>
              <a:t>presente</a:t>
            </a:r>
            <a:endParaRPr lang="en-US" dirty="0" smtClean="0"/>
          </a:p>
          <a:p>
            <a:r>
              <a:rPr lang="en-US" dirty="0" err="1" smtClean="0"/>
              <a:t>Salga</a:t>
            </a:r>
            <a:r>
              <a:rPr lang="en-US" dirty="0" smtClean="0"/>
              <a:t> del </a:t>
            </a:r>
            <a:r>
              <a:rPr lang="en-US" dirty="0" err="1" smtClean="0"/>
              <a:t>edificio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la </a:t>
            </a:r>
            <a:r>
              <a:rPr lang="en-US" dirty="0" err="1" smtClean="0"/>
              <a:t>salida</a:t>
            </a:r>
            <a:r>
              <a:rPr lang="en-US" dirty="0" smtClean="0"/>
              <a:t> </a:t>
            </a:r>
            <a:r>
              <a:rPr lang="en-US" dirty="0" err="1" smtClean="0"/>
              <a:t>más</a:t>
            </a:r>
            <a:r>
              <a:rPr lang="en-US" dirty="0" smtClean="0"/>
              <a:t> </a:t>
            </a:r>
            <a:r>
              <a:rPr lang="en-US" dirty="0" err="1" smtClean="0"/>
              <a:t>cercana</a:t>
            </a:r>
            <a:endParaRPr lang="en-US" dirty="0" smtClean="0"/>
          </a:p>
          <a:p>
            <a:r>
              <a:rPr lang="en-US" dirty="0" err="1" smtClean="0"/>
              <a:t>Reunase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el </a:t>
            </a:r>
            <a:r>
              <a:rPr lang="en-US" dirty="0" err="1" smtClean="0"/>
              <a:t>centro</a:t>
            </a:r>
            <a:r>
              <a:rPr lang="en-US" dirty="0" smtClean="0"/>
              <a:t> de reunion </a:t>
            </a:r>
            <a:r>
              <a:rPr lang="en-US" dirty="0" err="1" smtClean="0"/>
              <a:t>más</a:t>
            </a:r>
            <a:r>
              <a:rPr lang="en-US" dirty="0" smtClean="0"/>
              <a:t> </a:t>
            </a:r>
            <a:r>
              <a:rPr lang="en-US" dirty="0" err="1" smtClean="0"/>
              <a:t>cercano</a:t>
            </a:r>
            <a:r>
              <a:rPr lang="en-US" dirty="0" smtClean="0"/>
              <a:t> a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salida</a:t>
            </a:r>
            <a:endParaRPr lang="en-US" dirty="0" smtClean="0"/>
          </a:p>
          <a:p>
            <a:endParaRPr lang="en-US" dirty="0" smtClean="0"/>
          </a:p>
        </p:txBody>
      </p:sp>
      <p:pic>
        <p:nvPicPr>
          <p:cNvPr id="6" name="Content Placeholder 5" descr="Stick figure running out of fire exit"/>
          <p:cNvPicPr>
            <a:picLocks noGrp="1" noChangeAspect="1"/>
          </p:cNvPicPr>
          <p:nvPr>
            <p:ph sz="half" idx="2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6" t="5258" r="4864" b="5344"/>
          <a:stretch/>
        </p:blipFill>
        <p:spPr>
          <a:xfrm>
            <a:off x="7267074" y="2418347"/>
            <a:ext cx="3272590" cy="3248527"/>
          </a:xfrm>
        </p:spPr>
      </p:pic>
    </p:spTree>
    <p:extLst>
      <p:ext uri="{BB962C8B-B14F-4D97-AF65-F5344CB8AC3E}">
        <p14:creationId xmlns:p14="http://schemas.microsoft.com/office/powerpoint/2010/main" val="3984425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PUNTOS DE REUNION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4"/>
            <a:ext cx="6240712" cy="3631376"/>
          </a:xfrm>
        </p:spPr>
        <p:txBody>
          <a:bodyPr>
            <a:normAutofit fontScale="92500" lnSpcReduction="10000"/>
          </a:bodyPr>
          <a:lstStyle/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el poste de la </a:t>
            </a:r>
            <a:r>
              <a:rPr lang="en-US" b="1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bandera</a:t>
            </a:r>
            <a:r>
              <a:rPr lang="en-US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(1):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Todos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los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que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salgan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del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edificio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CC2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por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las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salidas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la parte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norte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dirección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la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parada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los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autobuses) o del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edificio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CC3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el </a:t>
            </a:r>
            <a:r>
              <a:rPr lang="en-US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lado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la </a:t>
            </a:r>
            <a:r>
              <a:rPr lang="en-US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calle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Campus </a:t>
            </a:r>
            <a:r>
              <a:rPr lang="en-US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Way (2):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Todos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los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que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salgan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los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edificios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CC1/2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por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la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salida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principal del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nivel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bajo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por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la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salida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sur,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deben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ir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hacia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el campo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deportivo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enseguida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del </a:t>
            </a:r>
            <a:r>
              <a:rPr lang="en-US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área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fumar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el </a:t>
            </a:r>
            <a:r>
              <a:rPr lang="en-US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jardin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b="1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vegetales</a:t>
            </a:r>
            <a:r>
              <a:rPr lang="en-US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(3):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Todos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los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que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salgan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del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edificio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CC1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por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la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salida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del primer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nivel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hacia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</a:t>
            </a:r>
            <a:r>
              <a:rPr lang="en-US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corridor,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por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la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salida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sur,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deben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reunirse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el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sendero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forma de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arco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que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hacia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la parte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trasera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la </a:t>
            </a:r>
            <a:r>
              <a:rPr lang="en-US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biblioteca</a:t>
            </a:r>
            <a:endParaRPr lang="en-US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Espere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las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instrucciones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un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miembro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del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equipo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evacuaci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</a:rPr>
              <a:t>ó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dirty="0"/>
          </a:p>
        </p:txBody>
      </p:sp>
      <p:pic>
        <p:nvPicPr>
          <p:cNvPr id="5" name="Content Placeholder 4" descr="detailed map of campus with three unification points highlighted and numbered in a red circle" title="campus map - unification points"/>
          <p:cNvPicPr>
            <a:picLocks noGrp="1" noChangeAspect="1"/>
          </p:cNvPicPr>
          <p:nvPr>
            <p:ph sz="half" idx="2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8046" y="1717990"/>
            <a:ext cx="4066786" cy="5262900"/>
          </a:xfrm>
        </p:spPr>
      </p:pic>
    </p:spTree>
    <p:extLst>
      <p:ext uri="{BB962C8B-B14F-4D97-AF65-F5344CB8AC3E}">
        <p14:creationId xmlns:p14="http://schemas.microsoft.com/office/powerpoint/2010/main" val="2449414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PASOS SIGUIENTES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Espere</a:t>
            </a:r>
            <a:r>
              <a:rPr lang="en-US" dirty="0"/>
              <a:t> las </a:t>
            </a:r>
            <a:r>
              <a:rPr lang="en-US" dirty="0" err="1"/>
              <a:t>instrucciones</a:t>
            </a:r>
            <a:r>
              <a:rPr lang="en-US" dirty="0"/>
              <a:t> de un </a:t>
            </a:r>
            <a:r>
              <a:rPr lang="en-US" dirty="0" err="1"/>
              <a:t>miembro</a:t>
            </a:r>
            <a:r>
              <a:rPr lang="en-US" dirty="0"/>
              <a:t> del </a:t>
            </a:r>
            <a:r>
              <a:rPr lang="en-US" dirty="0" err="1"/>
              <a:t>equipo</a:t>
            </a:r>
            <a:r>
              <a:rPr lang="en-US" dirty="0"/>
              <a:t> de </a:t>
            </a:r>
            <a:r>
              <a:rPr lang="en-US" dirty="0" err="1"/>
              <a:t>evacuación</a:t>
            </a:r>
            <a:r>
              <a:rPr lang="en-US" dirty="0"/>
              <a:t>.</a:t>
            </a:r>
          </a:p>
        </p:txBody>
      </p:sp>
      <p:pic>
        <p:nvPicPr>
          <p:cNvPr id="6" name="Content Placeholder 5" descr="Sign saying All Clear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2631" y="2227263"/>
            <a:ext cx="3633787" cy="3633787"/>
          </a:xfrm>
        </p:spPr>
      </p:pic>
    </p:spTree>
    <p:extLst>
      <p:ext uri="{BB962C8B-B14F-4D97-AF65-F5344CB8AC3E}">
        <p14:creationId xmlns:p14="http://schemas.microsoft.com/office/powerpoint/2010/main" val="4250932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5924FCEDAB08C44BF0279E3888A1BDE" ma:contentTypeVersion="16" ma:contentTypeDescription="Create a new document." ma:contentTypeScope="" ma:versionID="3728fa88b8103abd1189eb146e77193b">
  <xsd:schema xmlns:xsd="http://www.w3.org/2001/XMLSchema" xmlns:xs="http://www.w3.org/2001/XMLSchema" xmlns:p="http://schemas.microsoft.com/office/2006/metadata/properties" xmlns:ns2="c5f0ae11-0a46-4625-885f-4cbc54f83756" xmlns:ns3="5d8e7d0e-128a-4ea6-a84b-a16b134dda19" xmlns:ns4="8f109fa4-1011-4ed0-8dfd-d3dffd92a312" targetNamespace="http://schemas.microsoft.com/office/2006/metadata/properties" ma:root="true" ma:fieldsID="3194b49e736d1314806a4a0ddf5eb4fa" ns2:_="" ns3:_="" ns4:_="">
    <xsd:import namespace="c5f0ae11-0a46-4625-885f-4cbc54f83756"/>
    <xsd:import namespace="5d8e7d0e-128a-4ea6-a84b-a16b134dda19"/>
    <xsd:import namespace="8f109fa4-1011-4ed0-8dfd-d3dffd92a312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TaxKeywordTaxHTField" minOccurs="0"/>
                <xsd:element ref="ns2:TaxCatchAll" minOccurs="0"/>
                <xsd:element ref="ns3:gbe826e304d04e1481e58682562a40ed" minOccurs="0"/>
                <xsd:element ref="ns3:MediaServiceMetadata" minOccurs="0"/>
                <xsd:element ref="ns3:MediaServiceFastMetadata" minOccurs="0"/>
                <xsd:element ref="ns3:p19bbee3f1654e4b84a0e1f8eb9fe593" minOccurs="0"/>
                <xsd:element ref="ns4:lngq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5f0ae11-0a46-4625-885f-4cbc54f83756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KeywordTaxHTField" ma:index="12" nillable="true" ma:taxonomy="true" ma:internalName="TaxKeywordTaxHTField" ma:taxonomyFieldName="TaxKeyword" ma:displayName="Enterprise Keywords" ma:fieldId="{23f27201-bee3-471e-b2e7-b64fd8b7ca38}" ma:taxonomyMulti="true" ma:sspId="a1a3adb0-97c5-4630-9776-e3f84a4f78a3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3" nillable="true" ma:displayName="Taxonomy Catch All Column" ma:description="" ma:hidden="true" ma:list="{72b78d26-6934-486a-ba54-597791bc8d45}" ma:internalName="TaxCatchAll" ma:showField="CatchAllData" ma:web="c5f0ae11-0a46-4625-885f-4cbc54f8375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8e7d0e-128a-4ea6-a84b-a16b134dda19" elementFormDefault="qualified">
    <xsd:import namespace="http://schemas.microsoft.com/office/2006/documentManagement/types"/>
    <xsd:import namespace="http://schemas.microsoft.com/office/infopath/2007/PartnerControls"/>
    <xsd:element name="gbe826e304d04e1481e58682562a40ed" ma:index="15" ma:taxonomy="true" ma:internalName="gbe826e304d04e1481e58682562a40ed" ma:taxonomyFieldName="File_x0020_Category" ma:displayName="File Category" ma:readOnly="false" ma:default="" ma:fieldId="{0be826e3-04d0-4e14-81e5-8682562a40ed}" ma:sspId="a1a3adb0-97c5-4630-9776-e3f84a4f78a3" ma:termSetId="944b2a31-f31a-40d7-b975-b13d3dbd557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ediaServiceMetadata" ma:index="16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7" nillable="true" ma:displayName="MediaServiceFastMetadata" ma:hidden="true" ma:internalName="MediaServiceFastMetadata" ma:readOnly="true">
      <xsd:simpleType>
        <xsd:restriction base="dms:Note"/>
      </xsd:simpleType>
    </xsd:element>
    <xsd:element name="p19bbee3f1654e4b84a0e1f8eb9fe593" ma:index="19" ma:taxonomy="true" ma:internalName="p19bbee3f1654e4b84a0e1f8eb9fe593" ma:taxonomyFieldName="Accessible" ma:displayName="Accessible" ma:readOnly="false" ma:fieldId="{919bbee3-f165-4e4b-84a0-e1f8eb9fe593}" ma:sspId="a1a3adb0-97c5-4630-9776-e3f84a4f78a3" ma:termSetId="fc9de062-6a1c-4a8e-95e2-6a9db548784a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109fa4-1011-4ed0-8dfd-d3dffd92a312" elementFormDefault="qualified">
    <xsd:import namespace="http://schemas.microsoft.com/office/2006/documentManagement/types"/>
    <xsd:import namespace="http://schemas.microsoft.com/office/infopath/2007/PartnerControls"/>
    <xsd:element name="lngq" ma:index="20" nillable="true" ma:displayName="Language" ma:internalName="lngq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gbe826e304d04e1481e58682562a40ed xmlns="5d8e7d0e-128a-4ea6-a84b-a16b134dda19">
      <Terms xmlns="http://schemas.microsoft.com/office/infopath/2007/PartnerControls">
        <TermInfo xmlns="http://schemas.microsoft.com/office/infopath/2007/PartnerControls">
          <TermName xmlns="http://schemas.microsoft.com/office/infopath/2007/PartnerControls">Guide</TermName>
          <TermId xmlns="http://schemas.microsoft.com/office/infopath/2007/PartnerControls">94e05803-e1b0-43c4-9dd6-d4d29354b713</TermId>
        </TermInfo>
      </Terms>
    </gbe826e304d04e1481e58682562a40ed>
    <TaxKeywordTaxHTField xmlns="c5f0ae11-0a46-4625-885f-4cbc54f83756">
      <Terms xmlns="http://schemas.microsoft.com/office/infopath/2007/PartnerControls"/>
    </TaxKeywordTaxHTField>
    <TaxCatchAll xmlns="c5f0ae11-0a46-4625-885f-4cbc54f83756">
      <Value>41</Value>
      <Value>159</Value>
    </TaxCatchAll>
    <p19bbee3f1654e4b84a0e1f8eb9fe593 xmlns="5d8e7d0e-128a-4ea6-a84b-a16b134dda19">
      <Terms xmlns="http://schemas.microsoft.com/office/infopath/2007/PartnerControls">
        <TermInfo xmlns="http://schemas.microsoft.com/office/infopath/2007/PartnerControls">
          <TermName xmlns="http://schemas.microsoft.com/office/infopath/2007/PartnerControls">Fully</TermName>
          <TermId xmlns="http://schemas.microsoft.com/office/infopath/2007/PartnerControls">1d84c890-1ed5-45e4-ac4e-73e23d3004e7</TermId>
        </TermInfo>
      </Terms>
    </p19bbee3f1654e4b84a0e1f8eb9fe593>
    <lngq xmlns="8f109fa4-1011-4ed0-8dfd-d3dffd92a312">Spanish</lngq>
  </documentManagement>
</p:properties>
</file>

<file path=customXml/itemProps1.xml><?xml version="1.0" encoding="utf-8"?>
<ds:datastoreItem xmlns:ds="http://schemas.openxmlformats.org/officeDocument/2006/customXml" ds:itemID="{7D59C8BC-6BE5-44EA-A018-D9441E12E02E}"/>
</file>

<file path=customXml/itemProps2.xml><?xml version="1.0" encoding="utf-8"?>
<ds:datastoreItem xmlns:ds="http://schemas.openxmlformats.org/officeDocument/2006/customXml" ds:itemID="{4B21CB6D-76BE-4DC7-A6F6-80E7C5374026}"/>
</file>

<file path=customXml/itemProps3.xml><?xml version="1.0" encoding="utf-8"?>
<ds:datastoreItem xmlns:ds="http://schemas.openxmlformats.org/officeDocument/2006/customXml" ds:itemID="{61E012FD-5272-44B8-9F68-BAF13869AE53}"/>
</file>

<file path=customXml/itemProps4.xml><?xml version="1.0" encoding="utf-8"?>
<ds:datastoreItem xmlns:ds="http://schemas.openxmlformats.org/officeDocument/2006/customXml" ds:itemID="{2D3D300D-F8F1-4D95-85A1-436C0F0162F4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433</TotalTime>
  <Words>247</Words>
  <Application>Microsoft Office PowerPoint</Application>
  <PresentationFormat>Widescreen</PresentationFormat>
  <Paragraphs>21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Calibri</vt:lpstr>
      <vt:lpstr>Gill Sans MT</vt:lpstr>
      <vt:lpstr>Times New Roman</vt:lpstr>
      <vt:lpstr>Wingdings</vt:lpstr>
      <vt:lpstr>Wingdings 2</vt:lpstr>
      <vt:lpstr>Dividend</vt:lpstr>
      <vt:lpstr>Procedimiento de Evacuacion del campus</vt:lpstr>
      <vt:lpstr>CUANDO SUENA LA ALARMA DE INCENDIO</vt:lpstr>
      <vt:lpstr>ASEGURESE DE HACER LO SIGUIENTE INMEDIATAMENTE</vt:lpstr>
      <vt:lpstr>PUNTOS DE REUNION</vt:lpstr>
      <vt:lpstr>PASOS SIGUIENTES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Active Shooter Emergency Preparedness</dc:title>
  <dc:creator>Jouval, Nina</dc:creator>
  <cp:lastModifiedBy>Gomez Taylor, Sara</cp:lastModifiedBy>
  <cp:revision>44</cp:revision>
  <dcterms:created xsi:type="dcterms:W3CDTF">2019-08-06T18:02:27Z</dcterms:created>
  <dcterms:modified xsi:type="dcterms:W3CDTF">2019-09-13T18:13:42Z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0x01010035924FCEDAB08C44BF0279E3888A1BDE</vt:lpwstr>
  </property>
  <property fmtid="{D5CDD505-2E9C-101B-9397-08002B2CF9AE}" pid="3" name="TaxKeyword">
    <vt:lpwstr/>
  </property>
  <property fmtid="{D5CDD505-2E9C-101B-9397-08002B2CF9AE}" pid="4" name="File Category">
    <vt:lpwstr>159;#Guide|94e05803-e1b0-43c4-9dd6-d4d29354b713</vt:lpwstr>
  </property>
  <property fmtid="{D5CDD505-2E9C-101B-9397-08002B2CF9AE}" pid="5" name="Accessible">
    <vt:lpwstr>41;#Fully|1d84c890-1ed5-45e4-ac4e-73e23d3004e7</vt:lpwstr>
  </property>
</Properties>
</file>