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A3DAC-7227-413E-8C6B-812D11DD2E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5BD7-F06B-4F58-8E60-9A24B85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46FAFD-6DDB-4F23-937B-B04ED64430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90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5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6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115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7381806" cy="6895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SEGURIDAD BASICA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OFICINA DE SEGURIDAD DEL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Se </a:t>
            </a:r>
            <a:r>
              <a:rPr lang="en-US" dirty="0" err="1"/>
              <a:t>localiza</a:t>
            </a:r>
            <a:r>
              <a:rPr lang="en-US" dirty="0"/>
              <a:t> </a:t>
            </a:r>
            <a:r>
              <a:rPr lang="en-US" dirty="0" err="1"/>
              <a:t>debajo</a:t>
            </a:r>
            <a:r>
              <a:rPr lang="en-US" dirty="0"/>
              <a:t> del </a:t>
            </a:r>
            <a:r>
              <a:rPr lang="en-US" dirty="0" err="1"/>
              <a:t>puente</a:t>
            </a:r>
            <a:endParaRPr lang="en-US" dirty="0"/>
          </a:p>
          <a:p>
            <a:pPr lvl="0"/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/>
              <a:t>disponibles</a:t>
            </a:r>
            <a:r>
              <a:rPr lang="en-US" dirty="0"/>
              <a:t> las 24 horas del </a:t>
            </a:r>
            <a:r>
              <a:rPr lang="en-US" dirty="0" err="1" smtClean="0"/>
              <a:t>día</a:t>
            </a:r>
            <a:r>
              <a:rPr lang="en-US" dirty="0"/>
              <a:t>, </a:t>
            </a:r>
            <a:r>
              <a:rPr lang="en-US" dirty="0" err="1"/>
              <a:t>los</a:t>
            </a:r>
            <a:r>
              <a:rPr lang="en-US" dirty="0"/>
              <a:t> 7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/>
              <a:t>semana</a:t>
            </a:r>
            <a:endParaRPr lang="en-US" dirty="0"/>
          </a:p>
          <a:p>
            <a:pPr lvl="1"/>
            <a:r>
              <a:rPr lang="en-US" dirty="0"/>
              <a:t>Se les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contactar</a:t>
            </a:r>
            <a:r>
              <a:rPr lang="en-US" dirty="0"/>
              <a:t> al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/>
              <a:t>425-352-5359</a:t>
            </a:r>
          </a:p>
          <a:p>
            <a:pPr lvl="1"/>
            <a:r>
              <a:rPr lang="en-US" dirty="0" smtClean="0"/>
              <a:t>Director</a:t>
            </a:r>
            <a:r>
              <a:rPr lang="en-US" dirty="0"/>
              <a:t>: Cham Kao</a:t>
            </a:r>
          </a:p>
        </p:txBody>
      </p:sp>
      <p:pic>
        <p:nvPicPr>
          <p:cNvPr id="5" name="Content Placeholder 4" descr="Campus Safety Vehicl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518966"/>
            <a:ext cx="5422900" cy="3050381"/>
          </a:xfrm>
        </p:spPr>
      </p:pic>
    </p:spTree>
    <p:extLst>
      <p:ext uri="{BB962C8B-B14F-4D97-AF65-F5344CB8AC3E}">
        <p14:creationId xmlns:p14="http://schemas.microsoft.com/office/powerpoint/2010/main" val="1235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ESTAMOS AQUI PARA AYUDAR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err="1"/>
              <a:t>Reporte</a:t>
            </a:r>
            <a:r>
              <a:rPr lang="en-US" dirty="0"/>
              <a:t> </a:t>
            </a:r>
            <a:r>
              <a:rPr lang="en-US" dirty="0" err="1"/>
              <a:t>inmediato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repórtelo</a:t>
            </a:r>
            <a:endParaRPr lang="en-US" dirty="0"/>
          </a:p>
          <a:p>
            <a:pPr lvl="0"/>
            <a:r>
              <a:rPr lang="en-US" dirty="0" err="1"/>
              <a:t>Escoltas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endParaRPr lang="en-US" dirty="0"/>
          </a:p>
          <a:p>
            <a:pPr lvl="0"/>
            <a:r>
              <a:rPr lang="en-US" dirty="0" err="1"/>
              <a:t>Ayuda</a:t>
            </a:r>
            <a:r>
              <a:rPr lang="en-US" dirty="0"/>
              <a:t> con la </a:t>
            </a:r>
            <a:r>
              <a:rPr lang="en-US" dirty="0" err="1"/>
              <a:t>bateria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automóvil</a:t>
            </a:r>
            <a:endParaRPr lang="en-US" dirty="0"/>
          </a:p>
          <a:p>
            <a:pPr lvl="0"/>
            <a:r>
              <a:rPr lang="en-US" dirty="0" err="1"/>
              <a:t>Acceso</a:t>
            </a:r>
            <a:r>
              <a:rPr lang="en-US" dirty="0"/>
              <a:t> al </a:t>
            </a:r>
            <a:r>
              <a:rPr lang="en-US" dirty="0" err="1"/>
              <a:t>edificio</a:t>
            </a:r>
            <a:endParaRPr lang="en-US" dirty="0"/>
          </a:p>
          <a:p>
            <a:pPr lvl="0"/>
            <a:r>
              <a:rPr lang="en-US" dirty="0" err="1"/>
              <a:t>Acceso</a:t>
            </a:r>
            <a:r>
              <a:rPr lang="en-US" dirty="0"/>
              <a:t> con </a:t>
            </a:r>
            <a:r>
              <a:rPr lang="en-US" dirty="0" err="1"/>
              <a:t>tarjeta</a:t>
            </a:r>
            <a:r>
              <a:rPr lang="en-US" dirty="0"/>
              <a:t> </a:t>
            </a:r>
            <a:r>
              <a:rPr lang="en-US" dirty="0" err="1" smtClean="0"/>
              <a:t>magnética</a:t>
            </a:r>
            <a:endParaRPr lang="en-US" dirty="0"/>
          </a:p>
          <a:p>
            <a:pPr lvl="0"/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perdidos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75" y="2453481"/>
            <a:ext cx="4762500" cy="3181350"/>
          </a:xfrm>
        </p:spPr>
      </p:pic>
    </p:spTree>
    <p:extLst>
      <p:ext uri="{BB962C8B-B14F-4D97-AF65-F5344CB8AC3E}">
        <p14:creationId xmlns:p14="http://schemas.microsoft.com/office/powerpoint/2010/main" val="26028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NUMEROS DE EMERGENCIA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Números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Emergencia</a:t>
            </a:r>
            <a:r>
              <a:rPr lang="en-US" dirty="0"/>
              <a:t> para </a:t>
            </a:r>
            <a:r>
              <a:rPr lang="en-US" dirty="0" err="1"/>
              <a:t>llamar</a:t>
            </a:r>
            <a:r>
              <a:rPr lang="en-US" dirty="0"/>
              <a:t> a la </a:t>
            </a:r>
            <a:r>
              <a:rPr lang="en-US" dirty="0" err="1"/>
              <a:t>policia</a:t>
            </a:r>
            <a:r>
              <a:rPr lang="en-US" dirty="0"/>
              <a:t>, </a:t>
            </a:r>
            <a:r>
              <a:rPr lang="en-US" dirty="0" err="1"/>
              <a:t>bomberos</a:t>
            </a:r>
            <a:r>
              <a:rPr lang="en-US" dirty="0"/>
              <a:t> y </a:t>
            </a:r>
            <a:r>
              <a:rPr lang="en-US" dirty="0" err="1"/>
              <a:t>ayuda</a:t>
            </a:r>
            <a:r>
              <a:rPr lang="en-US" dirty="0"/>
              <a:t> </a:t>
            </a:r>
            <a:r>
              <a:rPr lang="en-US" dirty="0" err="1" smtClean="0"/>
              <a:t>medica</a:t>
            </a:r>
            <a:endParaRPr lang="en-US" dirty="0" smtClean="0"/>
          </a:p>
          <a:p>
            <a:pPr lvl="1"/>
            <a:r>
              <a:rPr lang="en-US" dirty="0" smtClean="0"/>
              <a:t>9-1-1</a:t>
            </a:r>
            <a:endParaRPr lang="en-US" dirty="0"/>
          </a:p>
        </p:txBody>
      </p:sp>
      <p:pic>
        <p:nvPicPr>
          <p:cNvPr id="5" name="Content Placeholder 4" descr="911, fire, police, and medical&#10;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78" y="2447660"/>
            <a:ext cx="4333587" cy="3749939"/>
          </a:xfrm>
        </p:spPr>
      </p:pic>
    </p:spTree>
    <p:extLst>
      <p:ext uri="{BB962C8B-B14F-4D97-AF65-F5344CB8AC3E}">
        <p14:creationId xmlns:p14="http://schemas.microsoft.com/office/powerpoint/2010/main" val="40443761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Spanish</lngq>
  </documentManagement>
</p:properties>
</file>

<file path=customXml/itemProps1.xml><?xml version="1.0" encoding="utf-8"?>
<ds:datastoreItem xmlns:ds="http://schemas.openxmlformats.org/officeDocument/2006/customXml" ds:itemID="{DDF46EFC-E68F-40AD-9C9D-3B877AAAC652}"/>
</file>

<file path=customXml/itemProps2.xml><?xml version="1.0" encoding="utf-8"?>
<ds:datastoreItem xmlns:ds="http://schemas.openxmlformats.org/officeDocument/2006/customXml" ds:itemID="{BE383ED8-2850-4C65-B639-5DF450782D64}"/>
</file>

<file path=customXml/itemProps3.xml><?xml version="1.0" encoding="utf-8"?>
<ds:datastoreItem xmlns:ds="http://schemas.openxmlformats.org/officeDocument/2006/customXml" ds:itemID="{79C4BBF2-17A6-4A0E-92EC-35EBB53AA3C1}"/>
</file>

<file path=customXml/itemProps4.xml><?xml version="1.0" encoding="utf-8"?>
<ds:datastoreItem xmlns:ds="http://schemas.openxmlformats.org/officeDocument/2006/customXml" ds:itemID="{25D0248C-E6DF-4957-943C-FAFFC468ADD5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89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</vt:lpstr>
      <vt:lpstr>SEGURIDAD BASICA</vt:lpstr>
      <vt:lpstr>OFICINA DE SEGURIDAD DEL CAMPUS</vt:lpstr>
      <vt:lpstr>ESTAMOS AQUI PARA AYUDAR</vt:lpstr>
      <vt:lpstr>NUMEROS DE EMERGENCIA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safety &amp; security</dc:title>
  <dc:creator>Lima, Larissa</dc:creator>
  <cp:lastModifiedBy>Gomez Taylor, Sara</cp:lastModifiedBy>
  <cp:revision>16</cp:revision>
  <dcterms:created xsi:type="dcterms:W3CDTF">2019-08-21T17:25:36Z</dcterms:created>
  <dcterms:modified xsi:type="dcterms:W3CDTF">2019-09-13T18:11:58Z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