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9309100" cy="7023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9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3DF42D2-B5A6-41FE-9D38-BA735356AFE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B849DC1-BA65-4EBC-B81F-73C7E1703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4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588004D-4A8F-4FB2-AE87-E67A01518BCD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FB4584B-F5EC-4609-BF21-15E47AFDB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8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FAFD-6DDB-4F23-937B-B04ED64430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4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4584B-F5EC-4609-BF21-15E47AFDB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4584B-F5EC-4609-BF21-15E47AFDB3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26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4584B-F5EC-4609-BF21-15E47AFDB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9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4584B-F5EC-4609-BF21-15E47AFDB3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3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6185368" cy="68951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TERREMOTO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 descr="Cascadia College Bothell Logo" title="Cascadia Colleg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5826" y="1517738"/>
            <a:ext cx="3737172" cy="237155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Cascadia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EDIFICIOS E INSTALACIONES DEL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Los </a:t>
            </a:r>
            <a:r>
              <a:rPr lang="en-US" dirty="0" err="1"/>
              <a:t>edificios</a:t>
            </a:r>
            <a:r>
              <a:rPr lang="en-US" dirty="0"/>
              <a:t> del campus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/>
              <a:t>diseñados</a:t>
            </a:r>
            <a:r>
              <a:rPr lang="en-US" dirty="0"/>
              <a:t> para </a:t>
            </a:r>
            <a:r>
              <a:rPr lang="en-US" dirty="0" err="1"/>
              <a:t>soportar</a:t>
            </a:r>
            <a:r>
              <a:rPr lang="en-US" dirty="0"/>
              <a:t> </a:t>
            </a:r>
            <a:r>
              <a:rPr lang="en-US" dirty="0" err="1"/>
              <a:t>terremotos</a:t>
            </a:r>
            <a:r>
              <a:rPr lang="en-US" dirty="0"/>
              <a:t> de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magnitud</a:t>
            </a:r>
            <a:endParaRPr lang="en-US" dirty="0"/>
          </a:p>
          <a:p>
            <a:pPr lvl="0"/>
            <a:r>
              <a:rPr lang="en-US" dirty="0" err="1"/>
              <a:t>Cuando</a:t>
            </a:r>
            <a:r>
              <a:rPr lang="en-US" dirty="0"/>
              <a:t> el temblor </a:t>
            </a:r>
            <a:r>
              <a:rPr lang="en-US" dirty="0" err="1" smtClean="0"/>
              <a:t>comienza</a:t>
            </a:r>
            <a:r>
              <a:rPr lang="en-US" dirty="0" smtClean="0"/>
              <a:t>, </a:t>
            </a:r>
            <a:r>
              <a:rPr lang="en-US" dirty="0"/>
              <a:t>las </a:t>
            </a:r>
            <a:r>
              <a:rPr lang="en-US" dirty="0" err="1"/>
              <a:t>puertas</a:t>
            </a:r>
            <a:r>
              <a:rPr lang="en-US" dirty="0"/>
              <a:t> de metal y de </a:t>
            </a:r>
            <a:r>
              <a:rPr lang="en-US" dirty="0" err="1"/>
              <a:t>madera</a:t>
            </a:r>
            <a:r>
              <a:rPr lang="en-US" dirty="0"/>
              <a:t> se </a:t>
            </a:r>
            <a:r>
              <a:rPr lang="en-US" dirty="0" err="1"/>
              <a:t>cerrarán</a:t>
            </a:r>
            <a:r>
              <a:rPr lang="en-US" dirty="0"/>
              <a:t> </a:t>
            </a:r>
            <a:r>
              <a:rPr lang="en-US" dirty="0" err="1"/>
              <a:t>automáticamente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45" y="2227263"/>
            <a:ext cx="4849359" cy="3633787"/>
          </a:xfrm>
        </p:spPr>
      </p:pic>
    </p:spTree>
    <p:extLst>
      <p:ext uri="{BB962C8B-B14F-4D97-AF65-F5344CB8AC3E}">
        <p14:creationId xmlns:p14="http://schemas.microsoft.com/office/powerpoint/2010/main" val="291736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SE ENCUENTRA AFUERA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A</a:t>
            </a:r>
            <a:r>
              <a:rPr lang="en-US" dirty="0" err="1" smtClean="0"/>
              <a:t>léjese</a:t>
            </a:r>
            <a:r>
              <a:rPr lang="en-US" dirty="0" smtClean="0"/>
              <a:t> </a:t>
            </a:r>
            <a:r>
              <a:rPr lang="en-US" dirty="0"/>
              <a:t>de las </a:t>
            </a:r>
            <a:r>
              <a:rPr lang="en-US" dirty="0" err="1" smtClean="0"/>
              <a:t>lámparas</a:t>
            </a:r>
            <a:r>
              <a:rPr lang="en-US" dirty="0" smtClean="0"/>
              <a:t> </a:t>
            </a:r>
            <a:r>
              <a:rPr lang="en-US" dirty="0"/>
              <a:t>de la </a:t>
            </a:r>
            <a:r>
              <a:rPr lang="en-US" dirty="0" err="1"/>
              <a:t>calle</a:t>
            </a:r>
            <a:r>
              <a:rPr lang="en-US" dirty="0"/>
              <a:t>, </a:t>
            </a:r>
            <a:r>
              <a:rPr lang="en-US" dirty="0" err="1"/>
              <a:t>los</a:t>
            </a:r>
            <a:r>
              <a:rPr lang="en-US" dirty="0"/>
              <a:t> cables de </a:t>
            </a:r>
            <a:r>
              <a:rPr lang="en-US" dirty="0" err="1"/>
              <a:t>electricidad</a:t>
            </a:r>
            <a:r>
              <a:rPr lang="en-US" dirty="0"/>
              <a:t>, y de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edificios</a:t>
            </a:r>
            <a:r>
              <a:rPr lang="en-US" dirty="0"/>
              <a:t> (</a:t>
            </a:r>
            <a:r>
              <a:rPr lang="en-US" dirty="0" err="1"/>
              <a:t>incluyendo</a:t>
            </a:r>
            <a:r>
              <a:rPr lang="en-US" dirty="0"/>
              <a:t> </a:t>
            </a:r>
            <a:r>
              <a:rPr lang="en-US" dirty="0" err="1"/>
              <a:t>estacionamientos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Diríjase</a:t>
            </a:r>
            <a:r>
              <a:rPr lang="en-US" dirty="0"/>
              <a:t> a un </a:t>
            </a:r>
            <a:r>
              <a:rPr lang="en-US" dirty="0" err="1"/>
              <a:t>espacio</a:t>
            </a:r>
            <a:r>
              <a:rPr lang="en-US" dirty="0"/>
              <a:t> </a:t>
            </a:r>
            <a:r>
              <a:rPr lang="en-US" dirty="0" err="1"/>
              <a:t>abierto</a:t>
            </a:r>
            <a:r>
              <a:rPr lang="en-US" dirty="0"/>
              <a:t> y </a:t>
            </a:r>
            <a:r>
              <a:rPr lang="en-US" dirty="0" err="1" smtClean="0"/>
              <a:t>manténgase</a:t>
            </a:r>
            <a:r>
              <a:rPr lang="en-US" dirty="0" smtClean="0"/>
              <a:t> </a:t>
            </a:r>
            <a:r>
              <a:rPr lang="en-US" dirty="0" err="1" smtClean="0"/>
              <a:t>allí</a:t>
            </a:r>
            <a:r>
              <a:rPr lang="en-US" dirty="0" smtClean="0"/>
              <a:t> </a:t>
            </a:r>
            <a:r>
              <a:rPr lang="en-US" dirty="0"/>
              <a:t>hasta que </a:t>
            </a:r>
            <a:r>
              <a:rPr lang="en-US" dirty="0" err="1"/>
              <a:t>pase</a:t>
            </a:r>
            <a:r>
              <a:rPr lang="en-US" dirty="0"/>
              <a:t> el temblor</a:t>
            </a:r>
          </a:p>
        </p:txBody>
      </p:sp>
      <p:pic>
        <p:nvPicPr>
          <p:cNvPr id="6" name="Content Placeholder 5" descr="Two stick figures near falling items, one stick figure far in distance that is safe" title="Safety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24165" y="2571845"/>
            <a:ext cx="2950720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6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SE ENCUENTRA ADENTRO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606380"/>
            <a:ext cx="5422390" cy="2875551"/>
          </a:xfrm>
        </p:spPr>
        <p:txBody>
          <a:bodyPr/>
          <a:lstStyle/>
          <a:p>
            <a:pPr lvl="0"/>
            <a:r>
              <a:rPr lang="en-US" dirty="0" err="1" smtClean="0"/>
              <a:t>Aléjese</a:t>
            </a:r>
            <a:r>
              <a:rPr lang="en-US" dirty="0" smtClean="0"/>
              <a:t> </a:t>
            </a:r>
            <a:r>
              <a:rPr lang="en-US" dirty="0"/>
              <a:t>de las </a:t>
            </a:r>
            <a:r>
              <a:rPr lang="en-US" dirty="0" err="1"/>
              <a:t>ventanas</a:t>
            </a:r>
            <a:r>
              <a:rPr lang="en-US" dirty="0"/>
              <a:t>, de las </a:t>
            </a:r>
            <a:r>
              <a:rPr lang="en-US" dirty="0" err="1"/>
              <a:t>paredes</a:t>
            </a:r>
            <a:r>
              <a:rPr lang="en-US" dirty="0"/>
              <a:t> </a:t>
            </a:r>
            <a:r>
              <a:rPr lang="en-US" dirty="0" err="1"/>
              <a:t>exteriores</a:t>
            </a:r>
            <a:r>
              <a:rPr lang="en-US" dirty="0"/>
              <a:t>, y de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cosa</a:t>
            </a:r>
            <a:r>
              <a:rPr lang="en-US" dirty="0"/>
              <a:t> que le </a:t>
            </a:r>
            <a:r>
              <a:rPr lang="en-US" dirty="0" err="1"/>
              <a:t>pueda</a:t>
            </a:r>
            <a:r>
              <a:rPr lang="en-US" dirty="0"/>
              <a:t> </a:t>
            </a:r>
            <a:r>
              <a:rPr lang="en-US" dirty="0" err="1"/>
              <a:t>caer</a:t>
            </a:r>
            <a:r>
              <a:rPr lang="en-US" dirty="0"/>
              <a:t> </a:t>
            </a:r>
            <a:r>
              <a:rPr lang="en-US" dirty="0" err="1"/>
              <a:t>encima</a:t>
            </a:r>
            <a:endParaRPr lang="en-US" dirty="0"/>
          </a:p>
          <a:p>
            <a:pPr lvl="0"/>
            <a:r>
              <a:rPr lang="en-US" dirty="0" err="1"/>
              <a:t>Tírese</a:t>
            </a:r>
            <a:r>
              <a:rPr lang="en-US" dirty="0"/>
              <a:t> al </a:t>
            </a:r>
            <a:r>
              <a:rPr lang="en-US" dirty="0" err="1"/>
              <a:t>piso</a:t>
            </a:r>
            <a:r>
              <a:rPr lang="en-US" dirty="0"/>
              <a:t>, </a:t>
            </a:r>
            <a:r>
              <a:rPr lang="en-US" dirty="0" err="1"/>
              <a:t>protéjase</a:t>
            </a:r>
            <a:r>
              <a:rPr lang="en-US" dirty="0"/>
              <a:t> </a:t>
            </a:r>
            <a:r>
              <a:rPr lang="en-US" dirty="0" err="1"/>
              <a:t>debajo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mesa o </a:t>
            </a:r>
            <a:r>
              <a:rPr lang="en-US" dirty="0" err="1"/>
              <a:t>escritorio</a:t>
            </a:r>
            <a:r>
              <a:rPr lang="en-US" dirty="0"/>
              <a:t> y </a:t>
            </a:r>
            <a:r>
              <a:rPr lang="en-US" dirty="0" err="1" smtClean="0"/>
              <a:t>quédese</a:t>
            </a:r>
            <a:r>
              <a:rPr lang="en-US" dirty="0" smtClean="0"/>
              <a:t> </a:t>
            </a:r>
            <a:r>
              <a:rPr lang="en-US" dirty="0" err="1" smtClean="0"/>
              <a:t>allí</a:t>
            </a:r>
            <a:endParaRPr lang="en-US" dirty="0"/>
          </a:p>
          <a:p>
            <a:pPr lvl="0"/>
            <a:r>
              <a:rPr lang="en-US" dirty="0"/>
              <a:t>Si no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 smtClean="0"/>
              <a:t>opción</a:t>
            </a:r>
            <a:r>
              <a:rPr lang="en-US" dirty="0"/>
              <a:t>, </a:t>
            </a:r>
            <a:r>
              <a:rPr lang="en-US" dirty="0" err="1" smtClean="0"/>
              <a:t>recárguese</a:t>
            </a:r>
            <a:r>
              <a:rPr lang="en-US" dirty="0" smtClean="0"/>
              <a:t> </a:t>
            </a:r>
            <a:r>
              <a:rPr lang="en-US" dirty="0"/>
              <a:t>contra </a:t>
            </a:r>
            <a:r>
              <a:rPr lang="en-US" dirty="0" err="1"/>
              <a:t>una</a:t>
            </a:r>
            <a:r>
              <a:rPr lang="en-US" dirty="0"/>
              <a:t> de las </a:t>
            </a:r>
            <a:r>
              <a:rPr lang="en-US" dirty="0" err="1"/>
              <a:t>paredes</a:t>
            </a:r>
            <a:r>
              <a:rPr lang="en-US" dirty="0"/>
              <a:t> </a:t>
            </a:r>
            <a:r>
              <a:rPr lang="en-US" dirty="0" err="1"/>
              <a:t>interiores</a:t>
            </a:r>
            <a:r>
              <a:rPr lang="en-US" dirty="0"/>
              <a:t> y </a:t>
            </a:r>
            <a:r>
              <a:rPr lang="en-US" dirty="0" err="1"/>
              <a:t>cubra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brazos</a:t>
            </a:r>
            <a:endParaRPr lang="en-US" dirty="0"/>
          </a:p>
          <a:p>
            <a:pPr lvl="0"/>
            <a:r>
              <a:rPr lang="en-US" dirty="0" err="1"/>
              <a:t>Manténgase</a:t>
            </a:r>
            <a:r>
              <a:rPr lang="en-US" dirty="0"/>
              <a:t> </a:t>
            </a:r>
            <a:r>
              <a:rPr lang="en-US" dirty="0" err="1"/>
              <a:t>adentro</a:t>
            </a:r>
            <a:r>
              <a:rPr lang="en-US" dirty="0"/>
              <a:t> hasta que </a:t>
            </a:r>
            <a:r>
              <a:rPr lang="en-US" dirty="0" err="1"/>
              <a:t>pase</a:t>
            </a:r>
            <a:r>
              <a:rPr lang="en-US" dirty="0"/>
              <a:t> el temblor</a:t>
            </a:r>
          </a:p>
        </p:txBody>
      </p:sp>
      <p:pic>
        <p:nvPicPr>
          <p:cNvPr id="7" name="Content Placeholder 6" descr="Stick figure dropping to the ground crawling underneath table and grabbing onto the table legs" title="Drop, Cover and Hold On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32209" y="3102243"/>
            <a:ext cx="4334632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3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CUANDO EL TEMBLOR SE DETIENE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La </a:t>
            </a:r>
            <a:r>
              <a:rPr lang="en-US" dirty="0" err="1"/>
              <a:t>seguridad</a:t>
            </a:r>
            <a:r>
              <a:rPr lang="en-US" dirty="0"/>
              <a:t> del campus </a:t>
            </a:r>
            <a:r>
              <a:rPr lang="en-US" dirty="0" err="1"/>
              <a:t>utilizará</a:t>
            </a:r>
            <a:r>
              <a:rPr lang="en-US" dirty="0"/>
              <a:t> las </a:t>
            </a:r>
            <a:r>
              <a:rPr lang="en-US" dirty="0" err="1"/>
              <a:t>bocinas</a:t>
            </a:r>
            <a:r>
              <a:rPr lang="en-US" dirty="0"/>
              <a:t> de </a:t>
            </a:r>
            <a:r>
              <a:rPr lang="en-US" dirty="0" err="1" smtClean="0"/>
              <a:t>communicación</a:t>
            </a:r>
            <a:r>
              <a:rPr lang="en-US" dirty="0" smtClean="0"/>
              <a:t> </a:t>
            </a:r>
            <a:r>
              <a:rPr lang="en-US" dirty="0"/>
              <a:t>para </a:t>
            </a:r>
            <a:r>
              <a:rPr lang="en-US" dirty="0" err="1"/>
              <a:t>anunciar</a:t>
            </a:r>
            <a:r>
              <a:rPr lang="en-US" dirty="0"/>
              <a:t> que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</a:t>
            </a:r>
            <a:r>
              <a:rPr lang="en-US" dirty="0" err="1"/>
              <a:t>abandonar</a:t>
            </a:r>
            <a:r>
              <a:rPr lang="en-US" dirty="0"/>
              <a:t> el </a:t>
            </a:r>
            <a:r>
              <a:rPr lang="en-US" dirty="0" err="1"/>
              <a:t>edificio</a:t>
            </a:r>
            <a:endParaRPr lang="en-US" dirty="0"/>
          </a:p>
          <a:p>
            <a:pPr lvl="0"/>
            <a:r>
              <a:rPr lang="en-US" dirty="0"/>
              <a:t>Los </a:t>
            </a:r>
            <a:r>
              <a:rPr lang="en-US" dirty="0" err="1"/>
              <a:t>equipos</a:t>
            </a:r>
            <a:r>
              <a:rPr lang="en-US" dirty="0"/>
              <a:t> de </a:t>
            </a:r>
            <a:r>
              <a:rPr lang="en-US" dirty="0" err="1" smtClean="0"/>
              <a:t>evacuación</a:t>
            </a:r>
            <a:r>
              <a:rPr lang="en-US" dirty="0" smtClean="0"/>
              <a:t> </a:t>
            </a:r>
            <a:r>
              <a:rPr lang="en-US" dirty="0" err="1" smtClean="0"/>
              <a:t>estarán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pasillos</a:t>
            </a:r>
            <a:r>
              <a:rPr lang="en-US" dirty="0"/>
              <a:t>, </a:t>
            </a:r>
            <a:r>
              <a:rPr lang="en-US" dirty="0" err="1"/>
              <a:t>equipados</a:t>
            </a:r>
            <a:r>
              <a:rPr lang="en-US" dirty="0"/>
              <a:t> con radios y mochilas con </a:t>
            </a:r>
            <a:r>
              <a:rPr lang="en-US" dirty="0" err="1"/>
              <a:t>provisiones</a:t>
            </a:r>
            <a:r>
              <a:rPr lang="en-US" dirty="0"/>
              <a:t> de </a:t>
            </a:r>
            <a:r>
              <a:rPr lang="en-US" dirty="0" err="1"/>
              <a:t>emergencia</a:t>
            </a:r>
            <a:endParaRPr lang="en-US" dirty="0"/>
          </a:p>
          <a:p>
            <a:pPr lvl="0"/>
            <a:r>
              <a:rPr lang="en-US" dirty="0" err="1"/>
              <a:t>Siga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letreros</a:t>
            </a:r>
            <a:r>
              <a:rPr lang="en-US" dirty="0"/>
              <a:t> de </a:t>
            </a:r>
            <a:r>
              <a:rPr lang="en-US" dirty="0" err="1"/>
              <a:t>salida</a:t>
            </a:r>
            <a:endParaRPr lang="en-US" dirty="0"/>
          </a:p>
          <a:p>
            <a:pPr lvl="0"/>
            <a:r>
              <a:rPr lang="en-US" dirty="0"/>
              <a:t>No </a:t>
            </a:r>
            <a:r>
              <a:rPr lang="en-US" dirty="0" err="1"/>
              <a:t>utilice</a:t>
            </a:r>
            <a:r>
              <a:rPr lang="en-US" dirty="0"/>
              <a:t> el </a:t>
            </a:r>
            <a:r>
              <a:rPr lang="en-US" dirty="0" err="1"/>
              <a:t>elevador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entre al </a:t>
            </a:r>
            <a:r>
              <a:rPr lang="en-US" dirty="0" err="1"/>
              <a:t>estacionamiento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Diríjase</a:t>
            </a:r>
            <a:r>
              <a:rPr lang="en-US" dirty="0"/>
              <a:t> </a:t>
            </a:r>
            <a:r>
              <a:rPr lang="en-US" dirty="0" err="1"/>
              <a:t>hacia</a:t>
            </a:r>
            <a:r>
              <a:rPr lang="en-US" dirty="0"/>
              <a:t> el </a:t>
            </a:r>
            <a:r>
              <a:rPr lang="en-US" dirty="0" err="1"/>
              <a:t>punto</a:t>
            </a:r>
            <a:r>
              <a:rPr lang="en-US" dirty="0"/>
              <a:t> de </a:t>
            </a:r>
            <a:r>
              <a:rPr lang="en-US" dirty="0" err="1" smtClean="0"/>
              <a:t>reunión</a:t>
            </a:r>
            <a:r>
              <a:rPr lang="en-US" dirty="0" smtClean="0"/>
              <a:t> </a:t>
            </a:r>
            <a:r>
              <a:rPr lang="en-US" smtClean="0"/>
              <a:t>más</a:t>
            </a:r>
            <a:r>
              <a:rPr lang="en-US" dirty="0" smtClean="0"/>
              <a:t> </a:t>
            </a:r>
            <a:r>
              <a:rPr lang="en-US" dirty="0" err="1"/>
              <a:t>cercano</a:t>
            </a:r>
            <a:endParaRPr lang="en-US" dirty="0"/>
          </a:p>
        </p:txBody>
      </p:sp>
      <p:pic>
        <p:nvPicPr>
          <p:cNvPr id="6" name="Content Placeholder 5" descr="Stick figure running out of doorway labeled exit sign" title="Exit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30854" y="3397924"/>
            <a:ext cx="2737341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186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924FCEDAB08C44BF0279E3888A1BDE" ma:contentTypeVersion="16" ma:contentTypeDescription="Create a new document." ma:contentTypeScope="" ma:versionID="3728fa88b8103abd1189eb146e77193b">
  <xsd:schema xmlns:xsd="http://www.w3.org/2001/XMLSchema" xmlns:xs="http://www.w3.org/2001/XMLSchema" xmlns:p="http://schemas.microsoft.com/office/2006/metadata/properties" xmlns:ns2="c5f0ae11-0a46-4625-885f-4cbc54f83756" xmlns:ns3="5d8e7d0e-128a-4ea6-a84b-a16b134dda19" xmlns:ns4="8f109fa4-1011-4ed0-8dfd-d3dffd92a312" targetNamespace="http://schemas.microsoft.com/office/2006/metadata/properties" ma:root="true" ma:fieldsID="3194b49e736d1314806a4a0ddf5eb4fa" ns2:_="" ns3:_="" ns4:_="">
    <xsd:import namespace="c5f0ae11-0a46-4625-885f-4cbc54f83756"/>
    <xsd:import namespace="5d8e7d0e-128a-4ea6-a84b-a16b134dda19"/>
    <xsd:import namespace="8f109fa4-1011-4ed0-8dfd-d3dffd92a3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gbe826e304d04e1481e58682562a40ed" minOccurs="0"/>
                <xsd:element ref="ns3:MediaServiceMetadata" minOccurs="0"/>
                <xsd:element ref="ns3:MediaServiceFastMetadata" minOccurs="0"/>
                <xsd:element ref="ns3:p19bbee3f1654e4b84a0e1f8eb9fe593" minOccurs="0"/>
                <xsd:element ref="ns4:lngq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0ae11-0a46-4625-885f-4cbc54f8375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a1a3adb0-97c5-4630-9776-e3f84a4f78a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72b78d26-6934-486a-ba54-597791bc8d45}" ma:internalName="TaxCatchAll" ma:showField="CatchAllData" ma:web="c5f0ae11-0a46-4625-885f-4cbc54f837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e7d0e-128a-4ea6-a84b-a16b134dda19" elementFormDefault="qualified">
    <xsd:import namespace="http://schemas.microsoft.com/office/2006/documentManagement/types"/>
    <xsd:import namespace="http://schemas.microsoft.com/office/infopath/2007/PartnerControls"/>
    <xsd:element name="gbe826e304d04e1481e58682562a40ed" ma:index="15" ma:taxonomy="true" ma:internalName="gbe826e304d04e1481e58682562a40ed" ma:taxonomyFieldName="File_x0020_Category" ma:displayName="File Category" ma:readOnly="false" ma:default="" ma:fieldId="{0be826e3-04d0-4e14-81e5-8682562a40ed}" ma:sspId="a1a3adb0-97c5-4630-9776-e3f84a4f78a3" ma:termSetId="944b2a31-f31a-40d7-b975-b13d3dbd55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p19bbee3f1654e4b84a0e1f8eb9fe593" ma:index="19" ma:taxonomy="true" ma:internalName="p19bbee3f1654e4b84a0e1f8eb9fe593" ma:taxonomyFieldName="Accessible" ma:displayName="Accessible" ma:readOnly="false" ma:fieldId="{919bbee3-f165-4e4b-84a0-e1f8eb9fe593}" ma:sspId="a1a3adb0-97c5-4630-9776-e3f84a4f78a3" ma:termSetId="fc9de062-6a1c-4a8e-95e2-6a9db548784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09fa4-1011-4ed0-8dfd-d3dffd92a312" elementFormDefault="qualified">
    <xsd:import namespace="http://schemas.microsoft.com/office/2006/documentManagement/types"/>
    <xsd:import namespace="http://schemas.microsoft.com/office/infopath/2007/PartnerControls"/>
    <xsd:element name="lngq" ma:index="20" nillable="true" ma:displayName="Language" ma:internalName="lngq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be826e304d04e1481e58682562a40ed xmlns="5d8e7d0e-128a-4ea6-a84b-a16b134dda1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Guide</TermName>
          <TermId xmlns="http://schemas.microsoft.com/office/infopath/2007/PartnerControls">94e05803-e1b0-43c4-9dd6-d4d29354b713</TermId>
        </TermInfo>
      </Terms>
    </gbe826e304d04e1481e58682562a40ed>
    <TaxKeywordTaxHTField xmlns="c5f0ae11-0a46-4625-885f-4cbc54f83756">
      <Terms xmlns="http://schemas.microsoft.com/office/infopath/2007/PartnerControls"/>
    </TaxKeywordTaxHTField>
    <TaxCatchAll xmlns="c5f0ae11-0a46-4625-885f-4cbc54f83756">
      <Value>41</Value>
      <Value>159</Value>
    </TaxCatchAll>
    <p19bbee3f1654e4b84a0e1f8eb9fe593 xmlns="5d8e7d0e-128a-4ea6-a84b-a16b134dda19">
      <Terms xmlns="http://schemas.microsoft.com/office/infopath/2007/PartnerControls">
        <TermInfo xmlns="http://schemas.microsoft.com/office/infopath/2007/PartnerControls">
          <TermName xmlns="http://schemas.microsoft.com/office/infopath/2007/PartnerControls">Fully</TermName>
          <TermId xmlns="http://schemas.microsoft.com/office/infopath/2007/PartnerControls">1d84c890-1ed5-45e4-ac4e-73e23d3004e7</TermId>
        </TermInfo>
      </Terms>
    </p19bbee3f1654e4b84a0e1f8eb9fe593>
    <lngq xmlns="8f109fa4-1011-4ed0-8dfd-d3dffd92a312">Spanish</lngq>
  </documentManagement>
</p:properties>
</file>

<file path=customXml/itemProps1.xml><?xml version="1.0" encoding="utf-8"?>
<ds:datastoreItem xmlns:ds="http://schemas.openxmlformats.org/officeDocument/2006/customXml" ds:itemID="{2DFD5CB7-97BE-4BA3-A56A-EA3801DC4AC0}"/>
</file>

<file path=customXml/itemProps2.xml><?xml version="1.0" encoding="utf-8"?>
<ds:datastoreItem xmlns:ds="http://schemas.openxmlformats.org/officeDocument/2006/customXml" ds:itemID="{70146F18-6152-4D2F-A96E-C04758EAD77B}"/>
</file>

<file path=customXml/itemProps3.xml><?xml version="1.0" encoding="utf-8"?>
<ds:datastoreItem xmlns:ds="http://schemas.openxmlformats.org/officeDocument/2006/customXml" ds:itemID="{C91F1C9D-7AB8-414B-9BD2-79914477E8E2}"/>
</file>

<file path=customXml/itemProps4.xml><?xml version="1.0" encoding="utf-8"?>
<ds:datastoreItem xmlns:ds="http://schemas.openxmlformats.org/officeDocument/2006/customXml" ds:itemID="{192BBDD9-50A9-4080-8437-289D3B9AFB35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264</TotalTime>
  <Words>206</Words>
  <Application>Microsoft Office PowerPoint</Application>
  <PresentationFormat>Widescreen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Gill Sans MT</vt:lpstr>
      <vt:lpstr>Wingdings 2</vt:lpstr>
      <vt:lpstr>Dividend</vt:lpstr>
      <vt:lpstr>TERREMOTO</vt:lpstr>
      <vt:lpstr>LOS EDIFICIOS E INSTALACIONES DEL CAMPUS</vt:lpstr>
      <vt:lpstr>SI SE ENCUENTRA AFUERA</vt:lpstr>
      <vt:lpstr>SI SE ENCUENTRA ADENTRO</vt:lpstr>
      <vt:lpstr>CUANDO EL TEMBLOR SE DETIENE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 Emergency Preparedness</dc:title>
  <dc:creator>Jouval, Nina</dc:creator>
  <cp:lastModifiedBy>Gomez Taylor, Sara</cp:lastModifiedBy>
  <cp:revision>21</cp:revision>
  <cp:lastPrinted>2019-09-13T16:12:43Z</cp:lastPrinted>
  <dcterms:created xsi:type="dcterms:W3CDTF">2019-08-06T16:28:58Z</dcterms:created>
  <dcterms:modified xsi:type="dcterms:W3CDTF">2019-09-13T18:16:13Z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0x01010035924FCEDAB08C44BF0279E3888A1BDE</vt:lpwstr>
  </property>
  <property fmtid="{D5CDD505-2E9C-101B-9397-08002B2CF9AE}" pid="3" name="TaxKeyword">
    <vt:lpwstr/>
  </property>
  <property fmtid="{D5CDD505-2E9C-101B-9397-08002B2CF9AE}" pid="4" name="File Category">
    <vt:lpwstr>159;#Guide|94e05803-e1b0-43c4-9dd6-d4d29354b713</vt:lpwstr>
  </property>
  <property fmtid="{D5CDD505-2E9C-101B-9397-08002B2CF9AE}" pid="5" name="Accessible">
    <vt:lpwstr>41;#Fully|1d84c890-1ed5-45e4-ac4e-73e23d3004e7</vt:lpwstr>
  </property>
</Properties>
</file>