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97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26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9A2B3-C386-45A6-84B2-CDC8C32F57AF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6FAFD-6DDB-4F23-937B-B04ED644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44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6FAFD-6DDB-4F23-937B-B04ED64430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77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6FAFD-6DDB-4F23-937B-B04ED64430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34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6FAFD-6DDB-4F23-937B-B04ED64430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09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9EE0A69-5E74-4D34-842B-D45E35E91337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8E8-05EB-44FD-8C10-C4F29B21385E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830B5A-68B0-4516-B93C-F67DA8A034EE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7A65-18E2-44D3-8023-BA2734DED461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4EEDF71-EBBE-4D48-A188-9FC702C54DC9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11DC-5D32-4940-9D8A-C9E9624B6D61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7ABA-4EFA-4E45-AB98-C5861F818A13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C2CA5-2761-4392-AF53-343D0083BD2E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FC051-073F-4D7A-8D93-0D8FCFFB5DD6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72F708-BA21-4469-8321-66F2490A6830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6044-FB57-4E1F-8715-C7447024A655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CE6D3B7-5203-4BB1-BE1D-EFC2CCBA046C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1" y="5262296"/>
            <a:ext cx="8622967" cy="689514"/>
          </a:xfrm>
        </p:spPr>
        <p:txBody>
          <a:bodyPr>
            <a:noAutofit/>
          </a:bodyPr>
          <a:lstStyle/>
          <a:p>
            <a:r>
              <a:rPr lang="zh-CN" altLang="en-US" sz="4000" dirty="0">
                <a:solidFill>
                  <a:schemeClr val="bg1"/>
                </a:solidFill>
              </a:rPr>
              <a:t>校园疏散程序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1" name="Content Placeholder 10" descr="Cascadia College Bothell Logo" title="Cascadia College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25826" y="1517738"/>
            <a:ext cx="3737172" cy="237155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Cascadia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80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当火灾报警器响起时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 smtClean="0"/>
              <a:t>电</a:t>
            </a:r>
            <a:r>
              <a:rPr lang="zh-CN" altLang="en-US" dirty="0"/>
              <a:t>梯将停止运作</a:t>
            </a:r>
            <a:endParaRPr lang="en-US" dirty="0" smtClean="0"/>
          </a:p>
          <a:p>
            <a:r>
              <a:rPr lang="zh-CN" altLang="en-US" dirty="0"/>
              <a:t>走道的金属门和木厅门将关</a:t>
            </a:r>
            <a:r>
              <a:rPr lang="zh-CN" altLang="en-US" dirty="0" smtClean="0"/>
              <a:t>闭</a:t>
            </a:r>
            <a:endParaRPr lang="en-US" altLang="zh-CN" dirty="0" smtClean="0"/>
          </a:p>
          <a:p>
            <a:r>
              <a:rPr lang="zh-CN" altLang="en-US" dirty="0"/>
              <a:t>校舍大楼入口将锁上禁止进</a:t>
            </a:r>
            <a:r>
              <a:rPr lang="zh-CN" altLang="en-US" dirty="0" smtClean="0"/>
              <a:t>入</a:t>
            </a:r>
            <a:endParaRPr lang="en-US" dirty="0"/>
          </a:p>
        </p:txBody>
      </p:sp>
      <p:pic>
        <p:nvPicPr>
          <p:cNvPr id="6" name="Content Placeholder 5" descr="red circle background and fire alarm image in white" title="fire alarm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24"/>
          <a:stretch/>
        </p:blipFill>
        <p:spPr>
          <a:xfrm>
            <a:off x="7217216" y="2227264"/>
            <a:ext cx="3364617" cy="3331326"/>
          </a:xfrm>
        </p:spPr>
      </p:pic>
    </p:spTree>
    <p:extLst>
      <p:ext uri="{BB962C8B-B14F-4D97-AF65-F5344CB8AC3E}">
        <p14:creationId xmlns:p14="http://schemas.microsoft.com/office/powerpoint/2010/main" val="11287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确保立即这样做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带着你的私人随身物</a:t>
            </a:r>
            <a:r>
              <a:rPr lang="zh-CN" altLang="en-US" dirty="0" smtClean="0"/>
              <a:t>品</a:t>
            </a:r>
            <a:endParaRPr lang="en-US" altLang="zh-CN" dirty="0" smtClean="0"/>
          </a:p>
          <a:p>
            <a:r>
              <a:rPr lang="zh-CN" altLang="en-US" dirty="0" smtClean="0"/>
              <a:t>如果</a:t>
            </a:r>
            <a:r>
              <a:rPr lang="zh-CN" altLang="en-US" dirty="0"/>
              <a:t>疏散团</a:t>
            </a:r>
            <a:r>
              <a:rPr lang="zh-CN" altLang="en-US" dirty="0" smtClean="0"/>
              <a:t>队</a:t>
            </a:r>
            <a:r>
              <a:rPr lang="zh-TW" altLang="en-US" dirty="0" smtClean="0"/>
              <a:t>人</a:t>
            </a:r>
            <a:r>
              <a:rPr lang="zh-CN" altLang="en-US" dirty="0" smtClean="0"/>
              <a:t>员</a:t>
            </a:r>
            <a:r>
              <a:rPr lang="zh-CN" altLang="en-US" dirty="0"/>
              <a:t>在</a:t>
            </a:r>
            <a:r>
              <a:rPr lang="zh-CN" altLang="en-US" dirty="0" smtClean="0"/>
              <a:t>场，按照</a:t>
            </a:r>
            <a:r>
              <a:rPr lang="zh-CN" altLang="en-US" dirty="0"/>
              <a:t>他们的指示行动</a:t>
            </a:r>
            <a:endParaRPr lang="en-US" altLang="zh-CN" dirty="0" smtClean="0"/>
          </a:p>
          <a:p>
            <a:r>
              <a:rPr lang="zh-TW" altLang="en-US" dirty="0" smtClean="0"/>
              <a:t>朝</a:t>
            </a:r>
            <a:r>
              <a:rPr lang="zh-CN" altLang="en-US" dirty="0" smtClean="0"/>
              <a:t>最</a:t>
            </a:r>
            <a:r>
              <a:rPr lang="zh-CN" altLang="en-US" dirty="0"/>
              <a:t>近的出</a:t>
            </a:r>
            <a:r>
              <a:rPr lang="zh-CN" altLang="en-US" dirty="0" smtClean="0"/>
              <a:t>口离</a:t>
            </a:r>
            <a:r>
              <a:rPr lang="zh-CN" altLang="en-US" dirty="0"/>
              <a:t>开大</a:t>
            </a:r>
            <a:r>
              <a:rPr lang="zh-CN" altLang="en-US" dirty="0" smtClean="0"/>
              <a:t>楼</a:t>
            </a:r>
            <a:endParaRPr lang="en-US" altLang="zh-CN" dirty="0"/>
          </a:p>
          <a:p>
            <a:r>
              <a:rPr lang="zh-CN" altLang="en-US" dirty="0" smtClean="0"/>
              <a:t>在离出</a:t>
            </a:r>
            <a:r>
              <a:rPr lang="zh-CN" altLang="en-US" dirty="0"/>
              <a:t>口最近的集合点会合</a:t>
            </a:r>
            <a:endParaRPr lang="en-US" dirty="0" smtClean="0"/>
          </a:p>
        </p:txBody>
      </p:sp>
      <p:pic>
        <p:nvPicPr>
          <p:cNvPr id="6" name="Content Placeholder 5" descr="Stick figure running out of fire exit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6" t="5258" r="4864" b="5344"/>
          <a:stretch/>
        </p:blipFill>
        <p:spPr>
          <a:xfrm>
            <a:off x="7267074" y="2418347"/>
            <a:ext cx="3272590" cy="3248527"/>
          </a:xfrm>
        </p:spPr>
      </p:pic>
      <p:sp>
        <p:nvSpPr>
          <p:cNvPr id="4" name="TextBox 3"/>
          <p:cNvSpPr txBox="1"/>
          <p:nvPr/>
        </p:nvSpPr>
        <p:spPr>
          <a:xfrm>
            <a:off x="8340232" y="5861050"/>
            <a:ext cx="1126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逃生门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2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集合点说明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b="1" dirty="0"/>
              <a:t>巴士站前草地上的</a:t>
            </a:r>
            <a:r>
              <a:rPr lang="zh-TW" altLang="en-US" b="1" dirty="0"/>
              <a:t>旗杆处 </a:t>
            </a:r>
            <a:r>
              <a:rPr lang="en-US" b="1" dirty="0" smtClean="0"/>
              <a:t>:  </a:t>
            </a:r>
            <a:r>
              <a:rPr lang="zh-CN" altLang="en-US" dirty="0"/>
              <a:t>任何</a:t>
            </a:r>
            <a:r>
              <a:rPr lang="zh-CN" altLang="en-US" dirty="0" smtClean="0"/>
              <a:t>人</a:t>
            </a:r>
            <a:r>
              <a:rPr lang="zh-CN" altLang="en-US" dirty="0"/>
              <a:t>离</a:t>
            </a:r>
            <a:r>
              <a:rPr lang="zh-CN" altLang="en-US" dirty="0" smtClean="0"/>
              <a:t>开</a:t>
            </a:r>
            <a:r>
              <a:rPr lang="en-US" altLang="zh-CN" dirty="0" smtClean="0"/>
              <a:t>CC3</a:t>
            </a:r>
            <a:r>
              <a:rPr lang="zh-CN" altLang="en-US" dirty="0"/>
              <a:t>或从两个北出</a:t>
            </a:r>
            <a:r>
              <a:rPr lang="zh-CN" altLang="en-US" dirty="0" smtClean="0"/>
              <a:t>口</a:t>
            </a:r>
            <a:r>
              <a:rPr lang="en-US" altLang="zh-TW" dirty="0" smtClean="0"/>
              <a:t>(</a:t>
            </a:r>
            <a:r>
              <a:rPr lang="zh-CN" altLang="en-US" dirty="0"/>
              <a:t>地下一</a:t>
            </a:r>
            <a:r>
              <a:rPr lang="zh-CN" altLang="en-US" dirty="0" smtClean="0"/>
              <a:t>楼</a:t>
            </a:r>
            <a:r>
              <a:rPr lang="zh-TW" altLang="en-US" dirty="0" smtClean="0"/>
              <a:t>的</a:t>
            </a:r>
            <a:r>
              <a:rPr lang="en-US" altLang="zh-TW" dirty="0" smtClean="0"/>
              <a:t>Learning Center</a:t>
            </a:r>
            <a:r>
              <a:rPr lang="zh-TW" altLang="en-US" dirty="0" smtClean="0"/>
              <a:t>及</a:t>
            </a:r>
            <a:r>
              <a:rPr lang="zh-CN" altLang="en-US" dirty="0" smtClean="0"/>
              <a:t>一楼</a:t>
            </a:r>
            <a:r>
              <a:rPr lang="zh-TW" altLang="en-US" dirty="0"/>
              <a:t>的信息技术</a:t>
            </a:r>
            <a:r>
              <a:rPr lang="zh-TW" altLang="en-US" dirty="0" smtClean="0"/>
              <a:t>部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zh-CN" altLang="en-US" dirty="0" smtClean="0"/>
              <a:t>离开</a:t>
            </a:r>
            <a:r>
              <a:rPr lang="en-US" altLang="zh-CN" dirty="0" smtClean="0"/>
              <a:t>CC2</a:t>
            </a:r>
            <a:r>
              <a:rPr lang="zh-TW" altLang="en-US" dirty="0" smtClean="0"/>
              <a:t> </a:t>
            </a:r>
            <a:r>
              <a:rPr lang="zh-TW" altLang="en-US" dirty="0"/>
              <a:t>应</a:t>
            </a:r>
            <a:r>
              <a:rPr lang="zh-CN" altLang="en-US" dirty="0"/>
              <a:t>前往旗杆处</a:t>
            </a:r>
            <a:r>
              <a:rPr lang="zh-TW" altLang="en-US" dirty="0" smtClean="0"/>
              <a:t>集合</a:t>
            </a:r>
            <a:endParaRPr lang="en-US" altLang="zh-CN" dirty="0" smtClean="0"/>
          </a:p>
          <a:p>
            <a:r>
              <a:rPr lang="zh-CN" altLang="en-US" b="1" dirty="0"/>
              <a:t>吸烟帐篷附近</a:t>
            </a:r>
            <a:r>
              <a:rPr lang="zh-TW" altLang="en-US" b="1" dirty="0"/>
              <a:t>的</a:t>
            </a:r>
            <a:r>
              <a:rPr lang="zh-CN" altLang="en-US" b="1" dirty="0"/>
              <a:t>运动</a:t>
            </a:r>
            <a:r>
              <a:rPr lang="zh-CN" altLang="en-US" b="1" dirty="0" smtClean="0"/>
              <a:t>场</a:t>
            </a:r>
            <a:r>
              <a:rPr lang="en-US" altLang="zh-TW" b="1" dirty="0" smtClean="0"/>
              <a:t>(</a:t>
            </a:r>
            <a:r>
              <a:rPr lang="en-US" b="1" dirty="0" smtClean="0"/>
              <a:t>Campus Way</a:t>
            </a:r>
            <a:r>
              <a:rPr lang="zh-TW" altLang="en-US" b="1" dirty="0" smtClean="0"/>
              <a:t>的</a:t>
            </a:r>
            <a:r>
              <a:rPr lang="zh-TW" altLang="en-US" b="1" dirty="0"/>
              <a:t>另一</a:t>
            </a:r>
            <a:r>
              <a:rPr lang="zh-TW" altLang="en-US" b="1" dirty="0" smtClean="0"/>
              <a:t>边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 </a:t>
            </a:r>
            <a:r>
              <a:rPr lang="en-US" b="1" dirty="0" smtClean="0"/>
              <a:t>:</a:t>
            </a:r>
            <a:r>
              <a:rPr lang="en-US" dirty="0" smtClean="0"/>
              <a:t>  </a:t>
            </a:r>
            <a:r>
              <a:rPr lang="zh-CN" altLang="en-US" dirty="0"/>
              <a:t>任</a:t>
            </a:r>
            <a:r>
              <a:rPr lang="zh-CN" altLang="en-US" dirty="0" smtClean="0"/>
              <a:t>何人</a:t>
            </a:r>
            <a:r>
              <a:rPr lang="zh-CN" altLang="en-US" dirty="0"/>
              <a:t>从</a:t>
            </a:r>
            <a:r>
              <a:rPr lang="zh-CN" altLang="en-US" dirty="0" smtClean="0"/>
              <a:t>地</a:t>
            </a:r>
            <a:r>
              <a:rPr lang="zh-CN" altLang="en-US" dirty="0"/>
              <a:t>下一楼中间主入</a:t>
            </a:r>
            <a:r>
              <a:rPr lang="zh-CN" altLang="en-US" dirty="0" smtClean="0"/>
              <a:t>口 </a:t>
            </a:r>
            <a:r>
              <a:rPr lang="en-US" altLang="zh-CN" dirty="0" smtClean="0"/>
              <a:t>(IP</a:t>
            </a:r>
            <a:r>
              <a:rPr lang="zh-TW" altLang="en-US" dirty="0"/>
              <a:t> 旁</a:t>
            </a:r>
            <a:r>
              <a:rPr lang="zh-TW" altLang="en-US" dirty="0" smtClean="0"/>
              <a:t>边</a:t>
            </a:r>
            <a:r>
              <a:rPr lang="en-US" altLang="zh-TW" dirty="0" smtClean="0"/>
              <a:t>)</a:t>
            </a:r>
            <a:r>
              <a:rPr lang="zh-CN" altLang="en-US" dirty="0" smtClean="0"/>
              <a:t>离</a:t>
            </a:r>
            <a:r>
              <a:rPr lang="zh-CN" altLang="en-US" dirty="0"/>
              <a:t>开 </a:t>
            </a:r>
            <a:r>
              <a:rPr lang="en-US" altLang="zh-CN" dirty="0" smtClean="0"/>
              <a:t>CC1/2</a:t>
            </a:r>
            <a:r>
              <a:rPr lang="zh-TW" altLang="en-US" dirty="0" smtClean="0"/>
              <a:t> </a:t>
            </a:r>
            <a:r>
              <a:rPr lang="zh-CN" altLang="en-US" dirty="0" smtClean="0"/>
              <a:t>或</a:t>
            </a:r>
            <a:r>
              <a:rPr lang="zh-CN" altLang="en-US" dirty="0"/>
              <a:t>从</a:t>
            </a:r>
            <a:r>
              <a:rPr lang="zh-CN" altLang="en-US" dirty="0" smtClean="0"/>
              <a:t>南</a:t>
            </a:r>
            <a:r>
              <a:rPr lang="zh-CN" altLang="en-US" dirty="0"/>
              <a:t>出</a:t>
            </a:r>
            <a:r>
              <a:rPr lang="zh-CN" altLang="en-US" dirty="0" smtClean="0"/>
              <a:t>口</a:t>
            </a:r>
            <a:r>
              <a:rPr lang="en-US" altLang="zh-TW" dirty="0" smtClean="0"/>
              <a:t>(</a:t>
            </a:r>
            <a:r>
              <a:rPr lang="zh-TW" altLang="en-US" dirty="0"/>
              <a:t>靠</a:t>
            </a:r>
            <a:r>
              <a:rPr lang="zh-TW" altLang="en-US" dirty="0" smtClean="0"/>
              <a:t>近</a:t>
            </a:r>
            <a:r>
              <a:rPr lang="en-US" altLang="zh-TW" dirty="0" smtClean="0"/>
              <a:t>ARC)</a:t>
            </a:r>
            <a:r>
              <a:rPr lang="zh-CN" altLang="en-US" dirty="0" smtClean="0"/>
              <a:t>离</a:t>
            </a:r>
            <a:r>
              <a:rPr lang="zh-CN" altLang="en-US" dirty="0"/>
              <a:t>开 </a:t>
            </a:r>
            <a:r>
              <a:rPr lang="en-US" altLang="zh-CN" dirty="0" smtClean="0"/>
              <a:t>CC1</a:t>
            </a:r>
            <a:r>
              <a:rPr lang="zh-TW" altLang="en-US" dirty="0" smtClean="0"/>
              <a:t> 应</a:t>
            </a:r>
            <a:r>
              <a:rPr lang="zh-CN" altLang="en-US" dirty="0" smtClean="0"/>
              <a:t>前往运</a:t>
            </a:r>
            <a:r>
              <a:rPr lang="zh-CN" altLang="en-US" dirty="0"/>
              <a:t>动</a:t>
            </a:r>
            <a:r>
              <a:rPr lang="zh-CN" altLang="en-US" dirty="0" smtClean="0"/>
              <a:t>场</a:t>
            </a:r>
            <a:r>
              <a:rPr lang="zh-TW" altLang="en-US" dirty="0" smtClean="0"/>
              <a:t>集合</a:t>
            </a:r>
            <a:endParaRPr lang="en-US" altLang="zh-CN" dirty="0" smtClean="0"/>
          </a:p>
          <a:p>
            <a:r>
              <a:rPr lang="zh-TW" altLang="en-US" b="1" dirty="0" smtClean="0"/>
              <a:t>菜园</a:t>
            </a:r>
            <a:r>
              <a:rPr lang="en-US" altLang="zh-TW" b="1" dirty="0" smtClean="0"/>
              <a:t>(</a:t>
            </a:r>
            <a:r>
              <a:rPr lang="en-US" b="1" dirty="0" smtClean="0"/>
              <a:t>Food Forest</a:t>
            </a:r>
            <a:r>
              <a:rPr lang="en-US" altLang="zh-TW" b="1" dirty="0" smtClean="0"/>
              <a:t>)</a:t>
            </a:r>
            <a:r>
              <a:rPr lang="zh-TW" altLang="en-US" b="1" dirty="0"/>
              <a:t>后方大片草地</a:t>
            </a:r>
            <a:r>
              <a:rPr lang="en-US" altLang="zh-TW" b="1" dirty="0" smtClean="0"/>
              <a:t> </a:t>
            </a:r>
            <a:r>
              <a:rPr lang="en-US" b="1" dirty="0" smtClean="0"/>
              <a:t>: </a:t>
            </a:r>
            <a:r>
              <a:rPr lang="zh-CN" altLang="en-US" dirty="0" smtClean="0"/>
              <a:t>任</a:t>
            </a:r>
            <a:r>
              <a:rPr lang="zh-CN" altLang="en-US" dirty="0"/>
              <a:t>何</a:t>
            </a:r>
            <a:r>
              <a:rPr lang="zh-CN" altLang="en-US" dirty="0" smtClean="0"/>
              <a:t>人从</a:t>
            </a:r>
            <a:r>
              <a:rPr lang="en-US" altLang="zh-CN" dirty="0" smtClean="0"/>
              <a:t>CC1</a:t>
            </a:r>
            <a:r>
              <a:rPr lang="zh-CN" altLang="en-US" dirty="0"/>
              <a:t>一楼走廊主入</a:t>
            </a:r>
            <a:r>
              <a:rPr lang="zh-CN" altLang="en-US" dirty="0" smtClean="0"/>
              <a:t>口</a:t>
            </a:r>
            <a:r>
              <a:rPr lang="en-US" altLang="zh-CN" dirty="0" smtClean="0"/>
              <a:t>(Kodiak Corner</a:t>
            </a:r>
            <a:r>
              <a:rPr lang="zh-TW" altLang="en-US" dirty="0"/>
              <a:t>旁</a:t>
            </a:r>
            <a:r>
              <a:rPr lang="zh-TW" altLang="en-US" dirty="0" smtClean="0"/>
              <a:t>边</a:t>
            </a:r>
            <a:r>
              <a:rPr lang="en-US" altLang="zh-TW" dirty="0" smtClean="0"/>
              <a:t>)</a:t>
            </a:r>
            <a:r>
              <a:rPr lang="zh-CN" altLang="en-US" dirty="0" smtClean="0"/>
              <a:t>离开或从</a:t>
            </a:r>
            <a:r>
              <a:rPr lang="zh-CN" altLang="en-US" dirty="0"/>
              <a:t>一楼</a:t>
            </a:r>
            <a:r>
              <a:rPr lang="zh-CN" altLang="en-US" dirty="0" smtClean="0"/>
              <a:t>南</a:t>
            </a:r>
            <a:r>
              <a:rPr lang="zh-CN" altLang="en-US" dirty="0"/>
              <a:t>出</a:t>
            </a:r>
            <a:r>
              <a:rPr lang="zh-CN" altLang="en-US" dirty="0" smtClean="0"/>
              <a:t>口</a:t>
            </a:r>
            <a:r>
              <a:rPr lang="en-US" altLang="zh-CN" dirty="0" smtClean="0"/>
              <a:t>(</a:t>
            </a:r>
            <a:r>
              <a:rPr lang="zh-TW" altLang="en-US" dirty="0"/>
              <a:t>靠近书</a:t>
            </a:r>
            <a:r>
              <a:rPr lang="zh-TW" altLang="en-US" dirty="0" smtClean="0"/>
              <a:t>店</a:t>
            </a:r>
            <a:r>
              <a:rPr lang="en-US" altLang="zh-TW" dirty="0" smtClean="0"/>
              <a:t>)</a:t>
            </a:r>
            <a:r>
              <a:rPr lang="zh-CN" altLang="en-US" dirty="0" smtClean="0"/>
              <a:t>离开</a:t>
            </a:r>
            <a:r>
              <a:rPr lang="en-US" altLang="zh-CN" dirty="0" smtClean="0"/>
              <a:t>CC1</a:t>
            </a:r>
            <a:r>
              <a:rPr lang="zh-TW" altLang="en-US" dirty="0"/>
              <a:t>应</a:t>
            </a:r>
            <a:r>
              <a:rPr lang="zh-CN" altLang="en-US" dirty="0"/>
              <a:t>前</a:t>
            </a:r>
            <a:r>
              <a:rPr lang="zh-CN" altLang="en-US" dirty="0" smtClean="0"/>
              <a:t>往</a:t>
            </a:r>
            <a:r>
              <a:rPr lang="zh-TW" altLang="en-US" dirty="0" smtClean="0"/>
              <a:t>菜</a:t>
            </a:r>
            <a:r>
              <a:rPr lang="zh-TW" altLang="en-US" dirty="0"/>
              <a:t>园和图书馆后方大片草地</a:t>
            </a:r>
            <a:r>
              <a:rPr lang="zh-TW" altLang="en-US" dirty="0" smtClean="0"/>
              <a:t>集合</a:t>
            </a:r>
            <a:endParaRPr lang="en-US" altLang="zh-TW" dirty="0" smtClean="0"/>
          </a:p>
          <a:p>
            <a:r>
              <a:rPr lang="zh-CN" altLang="en-US" dirty="0"/>
              <a:t>在集合点等待疏散团队</a:t>
            </a:r>
            <a:r>
              <a:rPr lang="zh-TW" altLang="en-US" dirty="0"/>
              <a:t>人</a:t>
            </a:r>
            <a:r>
              <a:rPr lang="zh-CN" altLang="en-US" dirty="0"/>
              <a:t>员指示后续步骤，或</a:t>
            </a:r>
            <a:r>
              <a:rPr lang="zh-TW" altLang="en-US" dirty="0"/>
              <a:t>宣布危机解除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62237" y="4044526"/>
            <a:ext cx="1538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紧急集合点</a:t>
            </a:r>
            <a:endParaRPr lang="en-US" dirty="0"/>
          </a:p>
        </p:txBody>
      </p:sp>
      <p:pic>
        <p:nvPicPr>
          <p:cNvPr id="7" name="Content Placeholder 4" descr="detailed map of campus with three unification points highlighted and numbered in a red circle" title="campus map - unification points"/>
          <p:cNvPicPr>
            <a:picLocks noGrp="1"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358" y="1704093"/>
            <a:ext cx="3982564" cy="5153907"/>
          </a:xfrm>
        </p:spPr>
      </p:pic>
    </p:spTree>
    <p:extLst>
      <p:ext uri="{BB962C8B-B14F-4D97-AF65-F5344CB8AC3E}">
        <p14:creationId xmlns:p14="http://schemas.microsoft.com/office/powerpoint/2010/main" val="24494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后续步骤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3"/>
            <a:ext cx="5652339" cy="3633047"/>
          </a:xfrm>
        </p:spPr>
        <p:txBody>
          <a:bodyPr>
            <a:normAutofit/>
          </a:bodyPr>
          <a:lstStyle/>
          <a:p>
            <a:r>
              <a:rPr lang="zh-CN" altLang="en-US" dirty="0"/>
              <a:t>等待疏散团</a:t>
            </a:r>
            <a:r>
              <a:rPr lang="zh-CN" altLang="en-US" dirty="0" smtClean="0"/>
              <a:t>队</a:t>
            </a:r>
            <a:r>
              <a:rPr lang="zh-TW" altLang="en-US" dirty="0" smtClean="0"/>
              <a:t>人</a:t>
            </a:r>
            <a:r>
              <a:rPr lang="zh-CN" altLang="en-US" dirty="0" smtClean="0"/>
              <a:t>员</a:t>
            </a:r>
            <a:r>
              <a:rPr lang="zh-CN" altLang="en-US" dirty="0"/>
              <a:t>执行后续步骤，</a:t>
            </a:r>
            <a:r>
              <a:rPr lang="zh-CN" altLang="en-US" dirty="0" smtClean="0"/>
              <a:t>或</a:t>
            </a:r>
            <a:r>
              <a:rPr lang="zh-TW" altLang="en-US" dirty="0"/>
              <a:t>宣布危机解除</a:t>
            </a:r>
            <a:endParaRPr lang="en-US" dirty="0"/>
          </a:p>
        </p:txBody>
      </p:sp>
      <p:pic>
        <p:nvPicPr>
          <p:cNvPr id="6" name="Content Placeholder 5" descr="Sign saying All Clear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631" y="2227263"/>
            <a:ext cx="3633787" cy="3633787"/>
          </a:xfrm>
        </p:spPr>
      </p:pic>
      <p:sp>
        <p:nvSpPr>
          <p:cNvPr id="4" name="TextBox 3"/>
          <p:cNvSpPr txBox="1"/>
          <p:nvPr/>
        </p:nvSpPr>
        <p:spPr>
          <a:xfrm>
            <a:off x="8252753" y="5861050"/>
            <a:ext cx="1293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/>
              <a:t>危机解除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93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924FCEDAB08C44BF0279E3888A1BDE" ma:contentTypeVersion="16" ma:contentTypeDescription="Create a new document." ma:contentTypeScope="" ma:versionID="3728fa88b8103abd1189eb146e77193b">
  <xsd:schema xmlns:xsd="http://www.w3.org/2001/XMLSchema" xmlns:xs="http://www.w3.org/2001/XMLSchema" xmlns:p="http://schemas.microsoft.com/office/2006/metadata/properties" xmlns:ns2="c5f0ae11-0a46-4625-885f-4cbc54f83756" xmlns:ns3="5d8e7d0e-128a-4ea6-a84b-a16b134dda19" xmlns:ns4="8f109fa4-1011-4ed0-8dfd-d3dffd92a312" targetNamespace="http://schemas.microsoft.com/office/2006/metadata/properties" ma:root="true" ma:fieldsID="3194b49e736d1314806a4a0ddf5eb4fa" ns2:_="" ns3:_="" ns4:_="">
    <xsd:import namespace="c5f0ae11-0a46-4625-885f-4cbc54f83756"/>
    <xsd:import namespace="5d8e7d0e-128a-4ea6-a84b-a16b134dda19"/>
    <xsd:import namespace="8f109fa4-1011-4ed0-8dfd-d3dffd92a3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gbe826e304d04e1481e58682562a40ed" minOccurs="0"/>
                <xsd:element ref="ns3:MediaServiceMetadata" minOccurs="0"/>
                <xsd:element ref="ns3:MediaServiceFastMetadata" minOccurs="0"/>
                <xsd:element ref="ns3:p19bbee3f1654e4b84a0e1f8eb9fe593" minOccurs="0"/>
                <xsd:element ref="ns4:lngq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0ae11-0a46-4625-885f-4cbc54f8375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a1a3adb0-97c5-4630-9776-e3f84a4f78a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72b78d26-6934-486a-ba54-597791bc8d45}" ma:internalName="TaxCatchAll" ma:showField="CatchAllData" ma:web="c5f0ae11-0a46-4625-885f-4cbc54f837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8e7d0e-128a-4ea6-a84b-a16b134dda19" elementFormDefault="qualified">
    <xsd:import namespace="http://schemas.microsoft.com/office/2006/documentManagement/types"/>
    <xsd:import namespace="http://schemas.microsoft.com/office/infopath/2007/PartnerControls"/>
    <xsd:element name="gbe826e304d04e1481e58682562a40ed" ma:index="15" ma:taxonomy="true" ma:internalName="gbe826e304d04e1481e58682562a40ed" ma:taxonomyFieldName="File_x0020_Category" ma:displayName="File Category" ma:readOnly="false" ma:default="" ma:fieldId="{0be826e3-04d0-4e14-81e5-8682562a40ed}" ma:sspId="a1a3adb0-97c5-4630-9776-e3f84a4f78a3" ma:termSetId="944b2a31-f31a-40d7-b975-b13d3dbd55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p19bbee3f1654e4b84a0e1f8eb9fe593" ma:index="19" ma:taxonomy="true" ma:internalName="p19bbee3f1654e4b84a0e1f8eb9fe593" ma:taxonomyFieldName="Accessible" ma:displayName="Accessible" ma:readOnly="false" ma:fieldId="{919bbee3-f165-4e4b-84a0-e1f8eb9fe593}" ma:sspId="a1a3adb0-97c5-4630-9776-e3f84a4f78a3" ma:termSetId="fc9de062-6a1c-4a8e-95e2-6a9db548784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109fa4-1011-4ed0-8dfd-d3dffd92a312" elementFormDefault="qualified">
    <xsd:import namespace="http://schemas.microsoft.com/office/2006/documentManagement/types"/>
    <xsd:import namespace="http://schemas.microsoft.com/office/infopath/2007/PartnerControls"/>
    <xsd:element name="lngq" ma:index="20" nillable="true" ma:displayName="Language" ma:internalName="lngq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be826e304d04e1481e58682562a40ed xmlns="5d8e7d0e-128a-4ea6-a84b-a16b134dda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Guide</TermName>
          <TermId xmlns="http://schemas.microsoft.com/office/infopath/2007/PartnerControls">94e05803-e1b0-43c4-9dd6-d4d29354b713</TermId>
        </TermInfo>
      </Terms>
    </gbe826e304d04e1481e58682562a40ed>
    <TaxKeywordTaxHTField xmlns="c5f0ae11-0a46-4625-885f-4cbc54f83756">
      <Terms xmlns="http://schemas.microsoft.com/office/infopath/2007/PartnerControls"/>
    </TaxKeywordTaxHTField>
    <TaxCatchAll xmlns="c5f0ae11-0a46-4625-885f-4cbc54f83756">
      <Value>41</Value>
      <Value>159</Value>
    </TaxCatchAll>
    <p19bbee3f1654e4b84a0e1f8eb9fe593 xmlns="5d8e7d0e-128a-4ea6-a84b-a16b134dda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Fully</TermName>
          <TermId xmlns="http://schemas.microsoft.com/office/infopath/2007/PartnerControls">1d84c890-1ed5-45e4-ac4e-73e23d3004e7</TermId>
        </TermInfo>
      </Terms>
    </p19bbee3f1654e4b84a0e1f8eb9fe593>
    <lngq xmlns="8f109fa4-1011-4ed0-8dfd-d3dffd92a312">Chinese</lngq>
  </documentManagement>
</p:properties>
</file>

<file path=customXml/itemProps1.xml><?xml version="1.0" encoding="utf-8"?>
<ds:datastoreItem xmlns:ds="http://schemas.openxmlformats.org/officeDocument/2006/customXml" ds:itemID="{0A9033C8-8668-4B51-ABED-2325613D9AE8}"/>
</file>

<file path=customXml/itemProps2.xml><?xml version="1.0" encoding="utf-8"?>
<ds:datastoreItem xmlns:ds="http://schemas.openxmlformats.org/officeDocument/2006/customXml" ds:itemID="{2B737761-F6C1-4EC8-AB14-12EA6336EB90}"/>
</file>

<file path=customXml/itemProps3.xml><?xml version="1.0" encoding="utf-8"?>
<ds:datastoreItem xmlns:ds="http://schemas.openxmlformats.org/officeDocument/2006/customXml" ds:itemID="{574E33A0-E7BC-46BD-AF98-5ABAC8FEF1B4}"/>
</file>

<file path=customXml/itemProps4.xml><?xml version="1.0" encoding="utf-8"?>
<ds:datastoreItem xmlns:ds="http://schemas.openxmlformats.org/officeDocument/2006/customXml" ds:itemID="{F53F2C95-D14D-4079-8790-80325C705CB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362</Words>
  <Application>Microsoft Office PowerPoint</Application>
  <PresentationFormat>Widescreen</PresentationFormat>
  <Paragraphs>24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微軟正黑體</vt:lpstr>
      <vt:lpstr>Calibri</vt:lpstr>
      <vt:lpstr>Gill Sans MT</vt:lpstr>
      <vt:lpstr>华文中宋</vt:lpstr>
      <vt:lpstr>Wingdings 2</vt:lpstr>
      <vt:lpstr>Dividend</vt:lpstr>
      <vt:lpstr>校园疏散程序</vt:lpstr>
      <vt:lpstr>当火灾报警器响起时</vt:lpstr>
      <vt:lpstr>确保立即这样做</vt:lpstr>
      <vt:lpstr>集合点说明</vt:lpstr>
      <vt:lpstr>后续步骤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Shooter Emergency Preparedness</dc:title>
  <dc:creator>Jouval, Nina</dc:creator>
  <cp:lastModifiedBy>Gomez Taylor, Sara</cp:lastModifiedBy>
  <cp:revision>43</cp:revision>
  <dcterms:created xsi:type="dcterms:W3CDTF">2019-08-06T18:02:27Z</dcterms:created>
  <dcterms:modified xsi:type="dcterms:W3CDTF">2019-09-06T21:47:35Z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0x01010035924FCEDAB08C44BF0279E3888A1BDE</vt:lpwstr>
  </property>
  <property fmtid="{D5CDD505-2E9C-101B-9397-08002B2CF9AE}" pid="3" name="TaxKeyword">
    <vt:lpwstr/>
  </property>
  <property fmtid="{D5CDD505-2E9C-101B-9397-08002B2CF9AE}" pid="4" name="File Category">
    <vt:lpwstr>159;#Guide|94e05803-e1b0-43c4-9dd6-d4d29354b713</vt:lpwstr>
  </property>
  <property fmtid="{D5CDD505-2E9C-101B-9397-08002B2CF9AE}" pid="5" name="Accessible">
    <vt:lpwstr>41;#Fully|1d84c890-1ed5-45e4-ac4e-73e23d3004e7</vt:lpwstr>
  </property>
</Properties>
</file>