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A3DAC-7227-413E-8C6B-812D11DD2EB1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5BD7-F06B-4F58-8E60-9A24B8565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8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46FAFD-6DDB-4F23-937B-B04ED64430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590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5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8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1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94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9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08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0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96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0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115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7381806" cy="689514"/>
          </a:xfrm>
        </p:spPr>
        <p:txBody>
          <a:bodyPr>
            <a:noAutofit/>
          </a:bodyPr>
          <a:lstStyle/>
          <a:p>
            <a:r>
              <a:rPr lang="zh-TW" altLang="en-US" sz="4000" dirty="0">
                <a:solidFill>
                  <a:schemeClr val="bg1"/>
                </a:solidFill>
              </a:rPr>
              <a:t>基本安全与保障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校园警务部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办公室位于天桥下</a:t>
            </a:r>
            <a:r>
              <a:rPr lang="zh-CN" altLang="en-US" dirty="0" smtClean="0"/>
              <a:t>方</a:t>
            </a:r>
            <a:r>
              <a:rPr lang="en-US" altLang="zh-CN" dirty="0" smtClean="0"/>
              <a:t>(ARC</a:t>
            </a:r>
            <a:r>
              <a:rPr lang="zh-TW" altLang="en-US" dirty="0"/>
              <a:t>斜对</a:t>
            </a:r>
            <a:r>
              <a:rPr lang="zh-TW" altLang="en-US" dirty="0" smtClean="0"/>
              <a:t>面</a:t>
            </a:r>
            <a:r>
              <a:rPr lang="en-US" altLang="zh-TW" dirty="0"/>
              <a:t>)</a:t>
            </a:r>
            <a:endParaRPr lang="en-US" altLang="zh-CN" dirty="0" smtClean="0"/>
          </a:p>
          <a:p>
            <a:r>
              <a:rPr lang="en-US" altLang="zh-TW" dirty="0" smtClean="0"/>
              <a:t>24</a:t>
            </a:r>
            <a:r>
              <a:rPr lang="zh-TW" altLang="en-US" dirty="0"/>
              <a:t>小时全天候提供协助</a:t>
            </a:r>
            <a:endParaRPr lang="en-US" altLang="zh-TW" dirty="0" smtClean="0"/>
          </a:p>
          <a:p>
            <a:r>
              <a:rPr lang="zh-TW" altLang="en-US" dirty="0"/>
              <a:t>电</a:t>
            </a:r>
            <a:r>
              <a:rPr lang="zh-TW" altLang="en-US" dirty="0" smtClean="0"/>
              <a:t>话 </a:t>
            </a:r>
            <a:r>
              <a:rPr lang="en-US" dirty="0" smtClean="0">
                <a:solidFill>
                  <a:srgbClr val="000000"/>
                </a:solidFill>
              </a:rPr>
              <a:t>425-352-5359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Cham Kao, </a:t>
            </a:r>
            <a:r>
              <a:rPr lang="zh-TW" altLang="en-US" dirty="0">
                <a:solidFill>
                  <a:srgbClr val="000000"/>
                </a:solidFill>
              </a:rPr>
              <a:t>部长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5" name="Content Placeholder 4" descr="Campus Safety Vehicle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2518966"/>
            <a:ext cx="5422900" cy="3050381"/>
          </a:xfrm>
        </p:spPr>
      </p:pic>
    </p:spTree>
    <p:extLst>
      <p:ext uri="{BB962C8B-B14F-4D97-AF65-F5344CB8AC3E}">
        <p14:creationId xmlns:p14="http://schemas.microsoft.com/office/powerpoint/2010/main" val="1235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服务项目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随时接</a:t>
            </a:r>
            <a:r>
              <a:rPr lang="zh-CN" altLang="en-US" dirty="0" smtClean="0"/>
              <a:t>受报案 </a:t>
            </a:r>
            <a:r>
              <a:rPr lang="en-US" altLang="zh-CN" dirty="0" smtClean="0"/>
              <a:t>: </a:t>
            </a:r>
            <a:r>
              <a:rPr lang="zh-CN" altLang="en-US" dirty="0" smtClean="0"/>
              <a:t>如</a:t>
            </a:r>
            <a:r>
              <a:rPr lang="zh-CN" altLang="en-US" dirty="0"/>
              <a:t>果你看到可疑之处，立</a:t>
            </a:r>
            <a:r>
              <a:rPr lang="zh-CN" altLang="en-US" dirty="0" smtClean="0"/>
              <a:t>即</a:t>
            </a:r>
            <a:r>
              <a:rPr lang="zh-CN" altLang="en-US" dirty="0"/>
              <a:t>报</a:t>
            </a:r>
            <a:r>
              <a:rPr lang="zh-CN" altLang="en-US" dirty="0" smtClean="0"/>
              <a:t>告</a:t>
            </a:r>
            <a:endParaRPr lang="en-US" altLang="zh-CN" dirty="0" smtClean="0"/>
          </a:p>
          <a:p>
            <a:r>
              <a:rPr lang="zh-TW" altLang="en-US" dirty="0" smtClean="0"/>
              <a:t>安</a:t>
            </a:r>
            <a:r>
              <a:rPr lang="zh-TW" altLang="en-US" dirty="0"/>
              <a:t>全护送</a:t>
            </a:r>
            <a:endParaRPr lang="en-US" dirty="0" smtClean="0"/>
          </a:p>
          <a:p>
            <a:r>
              <a:rPr lang="zh-TW" altLang="en-US" dirty="0" smtClean="0"/>
              <a:t>车</a:t>
            </a:r>
            <a:r>
              <a:rPr lang="zh-TW" altLang="en-US" dirty="0"/>
              <a:t>电瓶救援</a:t>
            </a:r>
            <a:endParaRPr lang="en-US" dirty="0" smtClean="0"/>
          </a:p>
          <a:p>
            <a:r>
              <a:rPr lang="zh-TW" altLang="en-US" dirty="0"/>
              <a:t>校舍大楼开锁 </a:t>
            </a:r>
            <a:endParaRPr lang="en-US" altLang="zh-TW" dirty="0" smtClean="0"/>
          </a:p>
          <a:p>
            <a:r>
              <a:rPr lang="zh-CN" altLang="en-US" dirty="0" smtClean="0"/>
              <a:t>职</a:t>
            </a:r>
            <a:r>
              <a:rPr lang="zh-CN" altLang="en-US" dirty="0"/>
              <a:t>员证</a:t>
            </a:r>
            <a:r>
              <a:rPr lang="en-US" altLang="zh-CN" dirty="0"/>
              <a:t>/</a:t>
            </a:r>
            <a:r>
              <a:rPr lang="zh-CN" altLang="en-US" dirty="0"/>
              <a:t>学生</a:t>
            </a:r>
            <a:r>
              <a:rPr lang="zh-CN" altLang="en-US" dirty="0" smtClean="0"/>
              <a:t>证</a:t>
            </a:r>
            <a:r>
              <a:rPr lang="zh-TW" altLang="en-US" dirty="0"/>
              <a:t>校舍</a:t>
            </a:r>
            <a:r>
              <a:rPr lang="zh-CN" altLang="en-US" dirty="0" smtClean="0"/>
              <a:t>出</a:t>
            </a:r>
            <a:r>
              <a:rPr lang="zh-CN" altLang="en-US" dirty="0"/>
              <a:t>入开通</a:t>
            </a:r>
            <a:endParaRPr lang="en-US" dirty="0" smtClean="0"/>
          </a:p>
          <a:p>
            <a:r>
              <a:rPr lang="zh-TW" altLang="en-US" dirty="0"/>
              <a:t>失物招领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275" y="2453481"/>
            <a:ext cx="4762500" cy="3181350"/>
          </a:xfrm>
        </p:spPr>
      </p:pic>
      <p:sp>
        <p:nvSpPr>
          <p:cNvPr id="4" name="TextBox 3"/>
          <p:cNvSpPr txBox="1"/>
          <p:nvPr/>
        </p:nvSpPr>
        <p:spPr>
          <a:xfrm>
            <a:off x="7941715" y="5846817"/>
            <a:ext cx="191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我们可以帮忙你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4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紧急号码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警察</a:t>
            </a:r>
            <a:r>
              <a:rPr lang="en-US" altLang="zh-CN" dirty="0"/>
              <a:t>/</a:t>
            </a:r>
            <a:r>
              <a:rPr lang="zh-CN" altLang="en-US" dirty="0"/>
              <a:t>消防</a:t>
            </a:r>
            <a:r>
              <a:rPr lang="en-US" altLang="zh-CN" dirty="0"/>
              <a:t>/</a:t>
            </a:r>
            <a:r>
              <a:rPr lang="zh-CN" altLang="en-US" dirty="0"/>
              <a:t>医疗救护的紧急号</a:t>
            </a:r>
            <a:r>
              <a:rPr lang="zh-CN" altLang="en-US" dirty="0" smtClean="0"/>
              <a:t>码</a:t>
            </a:r>
            <a:endParaRPr lang="en-US" altLang="zh-CN" dirty="0" smtClean="0"/>
          </a:p>
          <a:p>
            <a:pPr lvl="1"/>
            <a:r>
              <a:rPr lang="en-US" dirty="0" smtClean="0"/>
              <a:t>9-1-1</a:t>
            </a:r>
            <a:endParaRPr lang="en-US" dirty="0"/>
          </a:p>
        </p:txBody>
      </p:sp>
      <p:pic>
        <p:nvPicPr>
          <p:cNvPr id="5" name="Content Placeholder 4" descr="911, fire, police, and medical&#10;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778" y="2447660"/>
            <a:ext cx="4333587" cy="3749939"/>
          </a:xfrm>
        </p:spPr>
      </p:pic>
    </p:spTree>
    <p:extLst>
      <p:ext uri="{BB962C8B-B14F-4D97-AF65-F5344CB8AC3E}">
        <p14:creationId xmlns:p14="http://schemas.microsoft.com/office/powerpoint/2010/main" val="40443761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Chinese</lngq>
  </documentManagement>
</p:properties>
</file>

<file path=customXml/itemProps1.xml><?xml version="1.0" encoding="utf-8"?>
<ds:datastoreItem xmlns:ds="http://schemas.openxmlformats.org/officeDocument/2006/customXml" ds:itemID="{BF4BF95D-C401-4BF3-AB3E-1556338A962B}"/>
</file>

<file path=customXml/itemProps2.xml><?xml version="1.0" encoding="utf-8"?>
<ds:datastoreItem xmlns:ds="http://schemas.openxmlformats.org/officeDocument/2006/customXml" ds:itemID="{19BD31CC-69E3-49F2-A624-F42BF0934DC2}"/>
</file>

<file path=customXml/itemProps3.xml><?xml version="1.0" encoding="utf-8"?>
<ds:datastoreItem xmlns:ds="http://schemas.openxmlformats.org/officeDocument/2006/customXml" ds:itemID="{32EA1557-7D9E-44B2-8B92-783FD0BF4F82}"/>
</file>

<file path=customXml/itemProps4.xml><?xml version="1.0" encoding="utf-8"?>
<ds:datastoreItem xmlns:ds="http://schemas.openxmlformats.org/officeDocument/2006/customXml" ds:itemID="{DCACAFF1-3072-44D9-B8D5-86F0F913E92F}"/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134</Words>
  <Application>Microsoft Office PowerPoint</Application>
  <PresentationFormat>Widescreen</PresentationFormat>
  <Paragraphs>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JhengHei</vt:lpstr>
      <vt:lpstr>华文中宋</vt:lpstr>
      <vt:lpstr>Calibri</vt:lpstr>
      <vt:lpstr>Gill Sans MT</vt:lpstr>
      <vt:lpstr>Wingdings 2</vt:lpstr>
      <vt:lpstr>Dividend</vt:lpstr>
      <vt:lpstr>基本安全与保障</vt:lpstr>
      <vt:lpstr>校园警务部</vt:lpstr>
      <vt:lpstr>服务项目</vt:lpstr>
      <vt:lpstr>紧急号码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safety &amp; security</dc:title>
  <dc:creator>Lima, Larissa</dc:creator>
  <cp:lastModifiedBy>Wang, Shao-Wei</cp:lastModifiedBy>
  <cp:revision>13</cp:revision>
  <dcterms:created xsi:type="dcterms:W3CDTF">2019-08-21T17:25:36Z</dcterms:created>
  <dcterms:modified xsi:type="dcterms:W3CDTF">2019-09-06T19:49:46Z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