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33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26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9A2B3-C386-45A6-84B2-CDC8C32F57AF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6FAFD-6DDB-4F23-937B-B04ED644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8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photo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5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EE0A69-5E74-4D34-842B-D45E35E91337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5EB-44FD-8C10-C4F29B21385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830B5A-68B0-4516-B93C-F67DA8A034E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7A65-18E2-44D3-8023-BA2734DED461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4EEDF71-EBBE-4D48-A188-9FC702C54DC9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11DC-5D32-4940-9D8A-C9E9624B6D61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7ABA-4EFA-4E45-AB98-C5861F818A13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2CA5-2761-4392-AF53-343D0083BD2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FC051-073F-4D7A-8D93-0D8FCFFB5DD6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72F708-BA21-4469-8321-66F2490A6830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044-FB57-4E1F-8715-C7447024A655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E6D3B7-5203-4BB1-BE1D-EFC2CCBA046C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6185368" cy="689514"/>
          </a:xfrm>
        </p:spPr>
        <p:txBody>
          <a:bodyPr>
            <a:noAutofit/>
          </a:bodyPr>
          <a:lstStyle/>
          <a:p>
            <a:r>
              <a:rPr lang="zh-CN" altLang="en-US" sz="4000" dirty="0">
                <a:solidFill>
                  <a:schemeClr val="bg1"/>
                </a:solidFill>
              </a:rPr>
              <a:t>紧急枪击事件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 descr="Cascadia College Bothell Logo" title="Cascadia Colle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25826" y="1517738"/>
            <a:ext cx="3737172" cy="237155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Cascadia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事件</a:t>
            </a:r>
            <a:r>
              <a:rPr lang="zh-TW" altLang="en-US" dirty="0"/>
              <a:t>前平日准</a:t>
            </a:r>
            <a:r>
              <a:rPr lang="zh-TW" altLang="en-US" dirty="0"/>
              <a:t>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注意周围的环</a:t>
            </a:r>
            <a:r>
              <a:rPr lang="zh-CN" altLang="en-US" dirty="0" smtClean="0"/>
              <a:t>境</a:t>
            </a:r>
            <a:endParaRPr lang="en-US" altLang="zh-CN" dirty="0" smtClean="0"/>
          </a:p>
          <a:p>
            <a:r>
              <a:rPr lang="zh-CN" altLang="en-US" dirty="0"/>
              <a:t>注意出口路线和藏身位</a:t>
            </a:r>
            <a:r>
              <a:rPr lang="zh-CN" altLang="en-US" dirty="0" smtClean="0"/>
              <a:t>置</a:t>
            </a:r>
            <a:endParaRPr lang="en-US" altLang="zh-CN" dirty="0" smtClean="0"/>
          </a:p>
          <a:p>
            <a:r>
              <a:rPr lang="zh-TW" altLang="en-US" dirty="0"/>
              <a:t>制</a:t>
            </a:r>
            <a:r>
              <a:rPr lang="zh-TW" altLang="en-US" dirty="0" smtClean="0"/>
              <a:t>定</a:t>
            </a:r>
            <a:r>
              <a:rPr lang="zh-CN" altLang="en-US" dirty="0" smtClean="0"/>
              <a:t>应对</a:t>
            </a:r>
            <a:r>
              <a:rPr lang="zh-TW" altLang="en-US" dirty="0" smtClean="0"/>
              <a:t>计</a:t>
            </a:r>
            <a:r>
              <a:rPr lang="zh-TW" altLang="en-US" dirty="0"/>
              <a:t>划</a:t>
            </a:r>
            <a:endParaRPr lang="en-US" dirty="0"/>
          </a:p>
        </p:txBody>
      </p:sp>
      <p:pic>
        <p:nvPicPr>
          <p:cNvPr id="10" name="Content Placeholder 9" descr="Hand drawing an arrow that says &quot;are you prepared?&quot; with stick figure running" title="are you ready?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183" y="3129522"/>
            <a:ext cx="3292683" cy="1829268"/>
          </a:xfrm>
        </p:spPr>
      </p:pic>
      <p:sp>
        <p:nvSpPr>
          <p:cNvPr id="4" name="Rounded Rectangle 3"/>
          <p:cNvSpPr/>
          <p:nvPr/>
        </p:nvSpPr>
        <p:spPr>
          <a:xfrm>
            <a:off x="7694341" y="5118410"/>
            <a:ext cx="1538869" cy="7025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85124" y="510034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你准备好了吗</a:t>
            </a:r>
            <a:r>
              <a:rPr lang="en-US" altLang="zh-CN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如果枪击事件正</a:t>
            </a:r>
            <a:r>
              <a:rPr lang="zh-CN" altLang="en-US" dirty="0" smtClean="0"/>
              <a:t>在</a:t>
            </a:r>
            <a:r>
              <a:rPr lang="zh-CN" altLang="en-US" dirty="0"/>
              <a:t>校园里</a:t>
            </a:r>
            <a:r>
              <a:rPr lang="zh-CN" altLang="en-US" dirty="0" smtClean="0"/>
              <a:t>发生怎</a:t>
            </a:r>
            <a:r>
              <a:rPr lang="zh-CN" altLang="en-US" dirty="0"/>
              <a:t>么办？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/>
              <a:t>快</a:t>
            </a:r>
            <a:r>
              <a:rPr lang="zh-CN" altLang="en-US" dirty="0" smtClean="0"/>
              <a:t>跑，</a:t>
            </a:r>
            <a:r>
              <a:rPr lang="zh-CN" altLang="en-US" dirty="0"/>
              <a:t>如果你能安</a:t>
            </a:r>
            <a:r>
              <a:rPr lang="zh-CN" altLang="en-US" dirty="0" smtClean="0"/>
              <a:t>全</a:t>
            </a:r>
            <a:r>
              <a:rPr lang="zh-TW" altLang="en-US" dirty="0"/>
              <a:t>离开现</a:t>
            </a:r>
            <a:r>
              <a:rPr lang="zh-TW" altLang="en-US" dirty="0" smtClean="0"/>
              <a:t>场</a:t>
            </a:r>
            <a:endParaRPr lang="en-US" altLang="zh-TW" dirty="0" smtClean="0"/>
          </a:p>
          <a:p>
            <a:pPr lvl="1"/>
            <a:r>
              <a:rPr lang="zh-CN" altLang="en-US" dirty="0"/>
              <a:t>留下你的财物</a:t>
            </a:r>
            <a:endParaRPr lang="en-US" dirty="0" smtClean="0"/>
          </a:p>
          <a:p>
            <a:r>
              <a:rPr lang="zh-CN" altLang="en-US" dirty="0"/>
              <a:t>如果你不能逃脱，找个好地方躲起</a:t>
            </a:r>
            <a:r>
              <a:rPr lang="zh-CN" altLang="en-US" dirty="0" smtClean="0"/>
              <a:t>来</a:t>
            </a:r>
            <a:endParaRPr lang="en-US" dirty="0" smtClean="0"/>
          </a:p>
          <a:p>
            <a:pPr lvl="1"/>
            <a:r>
              <a:rPr lang="zh-TW" altLang="en-US" dirty="0" smtClean="0"/>
              <a:t>关灯</a:t>
            </a:r>
            <a:endParaRPr lang="en-US" altLang="zh-TW" dirty="0" smtClean="0"/>
          </a:p>
          <a:p>
            <a:pPr lvl="1"/>
            <a:r>
              <a:rPr lang="zh-TW" altLang="en-US" dirty="0"/>
              <a:t>锁上并用东西挡住门</a:t>
            </a:r>
            <a:endParaRPr lang="en-US" altLang="zh-TW" dirty="0" smtClean="0"/>
          </a:p>
          <a:p>
            <a:pPr lvl="1"/>
            <a:r>
              <a:rPr lang="zh-CN" altLang="en-US" dirty="0" smtClean="0"/>
              <a:t>保持安静，手机静音</a:t>
            </a:r>
            <a:endParaRPr lang="en-US" altLang="zh-CN" dirty="0" smtClean="0"/>
          </a:p>
          <a:p>
            <a:pPr lvl="1"/>
            <a:r>
              <a:rPr lang="zh-TW" altLang="en-US" dirty="0" smtClean="0"/>
              <a:t>远</a:t>
            </a:r>
            <a:r>
              <a:rPr lang="zh-TW" altLang="en-US" dirty="0"/>
              <a:t>离窗户</a:t>
            </a:r>
            <a:endParaRPr lang="en-US" dirty="0" smtClean="0"/>
          </a:p>
          <a:p>
            <a:r>
              <a:rPr lang="zh-TW" altLang="en-US" dirty="0"/>
              <a:t>拨打 </a:t>
            </a:r>
            <a:r>
              <a:rPr lang="en-US" altLang="zh-TW" dirty="0" smtClean="0"/>
              <a:t>911</a:t>
            </a:r>
            <a:endParaRPr lang="en-US" dirty="0"/>
          </a:p>
        </p:txBody>
      </p:sp>
      <p:pic>
        <p:nvPicPr>
          <p:cNvPr id="5" name="Content Placeholder 4" descr="red border rectangular with run hide fight graphics and text for an active shooter plan" title="run hide fight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2916924"/>
            <a:ext cx="5422900" cy="2254464"/>
          </a:xfrm>
        </p:spPr>
      </p:pic>
      <p:sp>
        <p:nvSpPr>
          <p:cNvPr id="4" name="TextBox 3"/>
          <p:cNvSpPr txBox="1"/>
          <p:nvPr/>
        </p:nvSpPr>
        <p:spPr>
          <a:xfrm>
            <a:off x="7511198" y="5399385"/>
            <a:ext cx="2776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如果可</a:t>
            </a:r>
            <a:r>
              <a:rPr lang="zh-TW" altLang="en-US" dirty="0" smtClean="0"/>
              <a:t>能</a:t>
            </a:r>
            <a:r>
              <a:rPr lang="zh-CN" altLang="en-US" dirty="0"/>
              <a:t>，逃离现场</a:t>
            </a:r>
            <a:endParaRPr lang="en-US" altLang="zh-TW" dirty="0" smtClean="0"/>
          </a:p>
          <a:p>
            <a:r>
              <a:rPr lang="zh-CN" altLang="en-US" dirty="0" smtClean="0"/>
              <a:t>不</a:t>
            </a:r>
            <a:r>
              <a:rPr lang="zh-CN" altLang="en-US" dirty="0"/>
              <a:t>能逃跑</a:t>
            </a:r>
            <a:r>
              <a:rPr lang="en-US" altLang="zh-CN" dirty="0"/>
              <a:t>, </a:t>
            </a:r>
            <a:r>
              <a:rPr lang="zh-CN" altLang="en-US" dirty="0"/>
              <a:t>就躲起</a:t>
            </a:r>
            <a:r>
              <a:rPr lang="zh-CN" altLang="en-US" dirty="0" smtClean="0"/>
              <a:t>来</a:t>
            </a:r>
            <a:endParaRPr lang="en-US" altLang="zh-CN" dirty="0" smtClean="0"/>
          </a:p>
          <a:p>
            <a:r>
              <a:rPr lang="zh-CN" altLang="en-US" dirty="0"/>
              <a:t>最后没办法</a:t>
            </a:r>
            <a:r>
              <a:rPr lang="en-US" altLang="zh-CN" dirty="0"/>
              <a:t>, </a:t>
            </a:r>
            <a:r>
              <a:rPr lang="zh-CN" altLang="en-US" dirty="0"/>
              <a:t>就正面对抗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如果枪手在附近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制定行动计划，即使枪手目前不在附</a:t>
            </a:r>
            <a:r>
              <a:rPr lang="zh-CN" altLang="en-US" dirty="0" smtClean="0"/>
              <a:t>近</a:t>
            </a:r>
            <a:endParaRPr lang="en-US" dirty="0" smtClean="0"/>
          </a:p>
          <a:p>
            <a:r>
              <a:rPr lang="zh-CN" altLang="en-US" dirty="0"/>
              <a:t>运用你的最佳判断</a:t>
            </a:r>
            <a:r>
              <a:rPr lang="zh-CN" altLang="en-US" dirty="0" smtClean="0"/>
              <a:t>力</a:t>
            </a:r>
            <a:endParaRPr lang="en-US" altLang="zh-CN" dirty="0" smtClean="0"/>
          </a:p>
          <a:p>
            <a:pPr lvl="1"/>
            <a:r>
              <a:rPr lang="zh-TW" altLang="en-US" dirty="0"/>
              <a:t>正面對</a:t>
            </a:r>
            <a:r>
              <a:rPr lang="zh-TW" altLang="en-US" dirty="0" smtClean="0"/>
              <a:t>抗</a:t>
            </a:r>
            <a:r>
              <a:rPr lang="en-US" dirty="0" smtClean="0"/>
              <a:t>: </a:t>
            </a:r>
            <a:r>
              <a:rPr lang="zh-TW" altLang="en-US" dirty="0" smtClean="0"/>
              <a:t>为</a:t>
            </a:r>
            <a:r>
              <a:rPr lang="zh-TW" altLang="en-US" dirty="0"/>
              <a:t>生存做任何必需的反应</a:t>
            </a:r>
            <a:endParaRPr lang="en-US" altLang="zh-TW" dirty="0" smtClean="0"/>
          </a:p>
          <a:p>
            <a:pPr lvl="1"/>
            <a:r>
              <a:rPr lang="zh-CN" altLang="en-US" dirty="0"/>
              <a:t>假装已无意</a:t>
            </a:r>
            <a:r>
              <a:rPr lang="zh-CN" altLang="en-US" dirty="0" smtClean="0"/>
              <a:t>识</a:t>
            </a:r>
            <a:endParaRPr lang="en-US" altLang="zh-CN" dirty="0" smtClean="0"/>
          </a:p>
          <a:p>
            <a:pPr lvl="1"/>
            <a:r>
              <a:rPr lang="zh-CN" altLang="en-US" dirty="0"/>
              <a:t>如果可能</a:t>
            </a:r>
            <a:r>
              <a:rPr lang="zh-CN" altLang="en-US" dirty="0" smtClean="0"/>
              <a:t>，</a:t>
            </a:r>
            <a:r>
              <a:rPr lang="zh-TW" altLang="en-US" dirty="0" smtClean="0"/>
              <a:t>就</a:t>
            </a:r>
            <a:r>
              <a:rPr lang="zh-CN" altLang="en-US" dirty="0"/>
              <a:t>逃离现场</a:t>
            </a:r>
            <a:endParaRPr lang="en-US" dirty="0"/>
          </a:p>
        </p:txBody>
      </p:sp>
      <p:pic>
        <p:nvPicPr>
          <p:cNvPr id="5" name="Content Placeholder 4" descr="blue text action plan and clipboard icon in white and yellow" title="action plan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3012308"/>
            <a:ext cx="5422900" cy="2063696"/>
          </a:xfrm>
        </p:spPr>
      </p:pic>
      <p:sp>
        <p:nvSpPr>
          <p:cNvPr id="4" name="TextBox 3"/>
          <p:cNvSpPr txBox="1"/>
          <p:nvPr/>
        </p:nvSpPr>
        <p:spPr>
          <a:xfrm>
            <a:off x="9400478" y="5076004"/>
            <a:ext cx="1839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行动计划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后续步骤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等待防暴人员宣</a:t>
            </a:r>
            <a:r>
              <a:rPr lang="zh-CN" altLang="en-US" dirty="0" smtClean="0"/>
              <a:t>布危</a:t>
            </a:r>
            <a:r>
              <a:rPr lang="zh-CN" altLang="en-US" dirty="0"/>
              <a:t>机解</a:t>
            </a:r>
            <a:r>
              <a:rPr lang="zh-CN" altLang="en-US" dirty="0" smtClean="0"/>
              <a:t>除</a:t>
            </a:r>
            <a:endParaRPr lang="en-US" dirty="0" smtClean="0"/>
          </a:p>
          <a:p>
            <a:r>
              <a:rPr lang="zh-CN" altLang="en-US" dirty="0"/>
              <a:t>防暴人员会沿每间教室护送你出去 </a:t>
            </a:r>
            <a:endParaRPr lang="en-US" altLang="zh-CN" dirty="0" smtClean="0"/>
          </a:p>
          <a:p>
            <a:r>
              <a:rPr lang="zh-TW" altLang="en-US" dirty="0" smtClean="0"/>
              <a:t>小</a:t>
            </a:r>
            <a:r>
              <a:rPr lang="zh-TW" altLang="en-US" dirty="0"/>
              <a:t>心</a:t>
            </a:r>
            <a:r>
              <a:rPr lang="zh-CN" altLang="en-US" dirty="0" smtClean="0"/>
              <a:t>遵</a:t>
            </a:r>
            <a:r>
              <a:rPr lang="zh-CN" altLang="en-US" dirty="0"/>
              <a:t>循他们的所有指示：平静地走，手举起，不要急着拿你的财</a:t>
            </a:r>
            <a:r>
              <a:rPr lang="zh-CN" altLang="en-US" dirty="0" smtClean="0"/>
              <a:t>物</a:t>
            </a:r>
            <a:endParaRPr lang="en-US" dirty="0" smtClean="0"/>
          </a:p>
        </p:txBody>
      </p:sp>
      <p:pic>
        <p:nvPicPr>
          <p:cNvPr id="5" name="Content Placeholder 4" descr="reader board image with the text All Clear Resume Normal" title="all clear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759" y="2526632"/>
            <a:ext cx="4978216" cy="2478505"/>
          </a:xfrm>
        </p:spPr>
      </p:pic>
      <p:sp>
        <p:nvSpPr>
          <p:cNvPr id="4" name="TextBox 3"/>
          <p:cNvSpPr txBox="1"/>
          <p:nvPr/>
        </p:nvSpPr>
        <p:spPr>
          <a:xfrm>
            <a:off x="8480672" y="4849020"/>
            <a:ext cx="1282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危机解</a:t>
            </a:r>
            <a:r>
              <a:rPr lang="zh-TW" altLang="en-US" dirty="0" smtClean="0"/>
              <a:t>除</a:t>
            </a:r>
            <a:endParaRPr lang="en-US" altLang="zh-TW" dirty="0" smtClean="0"/>
          </a:p>
          <a:p>
            <a:r>
              <a:rPr lang="zh-TW" altLang="en-US" dirty="0"/>
              <a:t>恢复正常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924FCEDAB08C44BF0279E3888A1BDE" ma:contentTypeVersion="16" ma:contentTypeDescription="Create a new document." ma:contentTypeScope="" ma:versionID="3728fa88b8103abd1189eb146e77193b">
  <xsd:schema xmlns:xsd="http://www.w3.org/2001/XMLSchema" xmlns:xs="http://www.w3.org/2001/XMLSchema" xmlns:p="http://schemas.microsoft.com/office/2006/metadata/properties" xmlns:ns2="c5f0ae11-0a46-4625-885f-4cbc54f83756" xmlns:ns3="5d8e7d0e-128a-4ea6-a84b-a16b134dda19" xmlns:ns4="8f109fa4-1011-4ed0-8dfd-d3dffd92a312" targetNamespace="http://schemas.microsoft.com/office/2006/metadata/properties" ma:root="true" ma:fieldsID="3194b49e736d1314806a4a0ddf5eb4fa" ns2:_="" ns3:_="" ns4:_="">
    <xsd:import namespace="c5f0ae11-0a46-4625-885f-4cbc54f83756"/>
    <xsd:import namespace="5d8e7d0e-128a-4ea6-a84b-a16b134dda19"/>
    <xsd:import namespace="8f109fa4-1011-4ed0-8dfd-d3dffd92a3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gbe826e304d04e1481e58682562a40ed" minOccurs="0"/>
                <xsd:element ref="ns3:MediaServiceMetadata" minOccurs="0"/>
                <xsd:element ref="ns3:MediaServiceFastMetadata" minOccurs="0"/>
                <xsd:element ref="ns3:p19bbee3f1654e4b84a0e1f8eb9fe593" minOccurs="0"/>
                <xsd:element ref="ns4:lngq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ae11-0a46-4625-885f-4cbc54f8375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a1a3adb0-97c5-4630-9776-e3f84a4f78a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72b78d26-6934-486a-ba54-597791bc8d45}" ma:internalName="TaxCatchAll" ma:showField="CatchAllData" ma:web="c5f0ae11-0a46-4625-885f-4cbc54f837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e7d0e-128a-4ea6-a84b-a16b134dda19" elementFormDefault="qualified">
    <xsd:import namespace="http://schemas.microsoft.com/office/2006/documentManagement/types"/>
    <xsd:import namespace="http://schemas.microsoft.com/office/infopath/2007/PartnerControls"/>
    <xsd:element name="gbe826e304d04e1481e58682562a40ed" ma:index="15" ma:taxonomy="true" ma:internalName="gbe826e304d04e1481e58682562a40ed" ma:taxonomyFieldName="File_x0020_Category" ma:displayName="File Category" ma:readOnly="false" ma:default="" ma:fieldId="{0be826e3-04d0-4e14-81e5-8682562a40ed}" ma:sspId="a1a3adb0-97c5-4630-9776-e3f84a4f78a3" ma:termSetId="944b2a31-f31a-40d7-b975-b13d3dbd55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p19bbee3f1654e4b84a0e1f8eb9fe593" ma:index="19" ma:taxonomy="true" ma:internalName="p19bbee3f1654e4b84a0e1f8eb9fe593" ma:taxonomyFieldName="Accessible" ma:displayName="Accessible" ma:readOnly="false" ma:fieldId="{919bbee3-f165-4e4b-84a0-e1f8eb9fe593}" ma:sspId="a1a3adb0-97c5-4630-9776-e3f84a4f78a3" ma:termSetId="fc9de062-6a1c-4a8e-95e2-6a9db548784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09fa4-1011-4ed0-8dfd-d3dffd92a312" elementFormDefault="qualified">
    <xsd:import namespace="http://schemas.microsoft.com/office/2006/documentManagement/types"/>
    <xsd:import namespace="http://schemas.microsoft.com/office/infopath/2007/PartnerControls"/>
    <xsd:element name="lngq" ma:index="20" nillable="true" ma:displayName="Language" ma:internalName="lngq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be826e304d04e1481e58682562a40ed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Guide</TermName>
          <TermId xmlns="http://schemas.microsoft.com/office/infopath/2007/PartnerControls">94e05803-e1b0-43c4-9dd6-d4d29354b713</TermId>
        </TermInfo>
      </Terms>
    </gbe826e304d04e1481e58682562a40ed>
    <TaxKeywordTaxHTField xmlns="c5f0ae11-0a46-4625-885f-4cbc54f83756">
      <Terms xmlns="http://schemas.microsoft.com/office/infopath/2007/PartnerControls"/>
    </TaxKeywordTaxHTField>
    <TaxCatchAll xmlns="c5f0ae11-0a46-4625-885f-4cbc54f83756">
      <Value>41</Value>
      <Value>159</Value>
    </TaxCatchAll>
    <p19bbee3f1654e4b84a0e1f8eb9fe593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Fully</TermName>
          <TermId xmlns="http://schemas.microsoft.com/office/infopath/2007/PartnerControls">1d84c890-1ed5-45e4-ac4e-73e23d3004e7</TermId>
        </TermInfo>
      </Terms>
    </p19bbee3f1654e4b84a0e1f8eb9fe593>
    <lngq xmlns="8f109fa4-1011-4ed0-8dfd-d3dffd92a312">Chinese</lngq>
  </documentManagement>
</p:properties>
</file>

<file path=customXml/itemProps1.xml><?xml version="1.0" encoding="utf-8"?>
<ds:datastoreItem xmlns:ds="http://schemas.openxmlformats.org/officeDocument/2006/customXml" ds:itemID="{06214400-961A-4392-BD1F-7474C13E04B3}"/>
</file>

<file path=customXml/itemProps2.xml><?xml version="1.0" encoding="utf-8"?>
<ds:datastoreItem xmlns:ds="http://schemas.openxmlformats.org/officeDocument/2006/customXml" ds:itemID="{6940A015-DB77-4393-9E31-A5B740E0F648}"/>
</file>

<file path=customXml/itemProps3.xml><?xml version="1.0" encoding="utf-8"?>
<ds:datastoreItem xmlns:ds="http://schemas.openxmlformats.org/officeDocument/2006/customXml" ds:itemID="{A14E1F66-CC77-439B-A289-F8E62B58CA5C}"/>
</file>

<file path=customXml/itemProps4.xml><?xml version="1.0" encoding="utf-8"?>
<ds:datastoreItem xmlns:ds="http://schemas.openxmlformats.org/officeDocument/2006/customXml" ds:itemID="{5F9C6DBA-1690-46F7-A07A-7677EBFB9B9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296</Words>
  <Application>Microsoft Office PowerPoint</Application>
  <PresentationFormat>Widescreen</PresentationFormat>
  <Paragraphs>35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Microsoft JhengHei</vt:lpstr>
      <vt:lpstr>华文中宋</vt:lpstr>
      <vt:lpstr>Calibri</vt:lpstr>
      <vt:lpstr>Gill Sans MT</vt:lpstr>
      <vt:lpstr>Wingdings 2</vt:lpstr>
      <vt:lpstr>Dividend</vt:lpstr>
      <vt:lpstr>紧急枪击事件</vt:lpstr>
      <vt:lpstr>事件前平日准备</vt:lpstr>
      <vt:lpstr>如果枪击事件正在校园里发生怎么办？</vt:lpstr>
      <vt:lpstr>如果枪手在附近</vt:lpstr>
      <vt:lpstr>后续步骤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Shooter Emergency Preparedness</dc:title>
  <dc:creator>Jouval, Nina</dc:creator>
  <cp:lastModifiedBy>Wang, Shao-Wei</cp:lastModifiedBy>
  <cp:revision>46</cp:revision>
  <dcterms:created xsi:type="dcterms:W3CDTF">2019-08-06T18:02:27Z</dcterms:created>
  <dcterms:modified xsi:type="dcterms:W3CDTF">2019-09-06T19:47:42Z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0x01010035924FCEDAB08C44BF0279E3888A1BDE</vt:lpwstr>
  </property>
  <property fmtid="{D5CDD505-2E9C-101B-9397-08002B2CF9AE}" pid="3" name="TaxKeyword">
    <vt:lpwstr/>
  </property>
  <property fmtid="{D5CDD505-2E9C-101B-9397-08002B2CF9AE}" pid="4" name="File Category">
    <vt:lpwstr>159;#Guide|94e05803-e1b0-43c4-9dd6-d4d29354b713</vt:lpwstr>
  </property>
  <property fmtid="{D5CDD505-2E9C-101B-9397-08002B2CF9AE}" pid="5" name="Accessible">
    <vt:lpwstr>41;#Fully|1d84c890-1ed5-45e4-ac4e-73e23d3004e7</vt:lpwstr>
  </property>
</Properties>
</file>