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A3DAC-7227-413E-8C6B-812D11DD2EB1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5BD7-F06B-4F58-8E60-9A24B85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46FAFD-6DDB-4F23-937B-B04ED64430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90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5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1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4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9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0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6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115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7381806" cy="68951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Basic safety &amp; security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Located below the sky bridge</a:t>
            </a:r>
          </a:p>
          <a:p>
            <a:r>
              <a:rPr lang="en-US" dirty="0" smtClean="0"/>
              <a:t>Available 24/7</a:t>
            </a:r>
          </a:p>
          <a:p>
            <a:pPr lvl="1"/>
            <a:r>
              <a:rPr lang="en-US" dirty="0" smtClean="0"/>
              <a:t>Can be reached at </a:t>
            </a:r>
            <a:r>
              <a:rPr lang="en-US" dirty="0" smtClean="0">
                <a:solidFill>
                  <a:srgbClr val="000000"/>
                </a:solidFill>
              </a:rPr>
              <a:t>425-352-5359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Cham Kao, Director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5" name="Content Placeholder 4" descr="Campus Safety Vehicl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518966"/>
            <a:ext cx="5422900" cy="3050381"/>
          </a:xfrm>
        </p:spPr>
      </p:pic>
    </p:spTree>
    <p:extLst>
      <p:ext uri="{BB962C8B-B14F-4D97-AF65-F5344CB8AC3E}">
        <p14:creationId xmlns:p14="http://schemas.microsoft.com/office/powerpoint/2010/main" val="1235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to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Prompt Reporting, if you see something, say something.</a:t>
            </a:r>
          </a:p>
          <a:p>
            <a:r>
              <a:rPr lang="en-US" dirty="0" smtClean="0"/>
              <a:t>Safety Escorts</a:t>
            </a:r>
          </a:p>
          <a:p>
            <a:r>
              <a:rPr lang="en-US" dirty="0" smtClean="0"/>
              <a:t>Battery Jump</a:t>
            </a:r>
          </a:p>
          <a:p>
            <a:r>
              <a:rPr lang="en-US" dirty="0" smtClean="0"/>
              <a:t>Building Admit</a:t>
            </a:r>
          </a:p>
          <a:p>
            <a:r>
              <a:rPr lang="en-US" dirty="0" smtClean="0"/>
              <a:t>Key Card Access</a:t>
            </a:r>
          </a:p>
          <a:p>
            <a:r>
              <a:rPr lang="en-US" dirty="0" smtClean="0"/>
              <a:t>Lost &amp; Found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75" y="2453481"/>
            <a:ext cx="4762500" cy="3181350"/>
          </a:xfrm>
        </p:spPr>
      </p:pic>
    </p:spTree>
    <p:extLst>
      <p:ext uri="{BB962C8B-B14F-4D97-AF65-F5344CB8AC3E}">
        <p14:creationId xmlns:p14="http://schemas.microsoft.com/office/powerpoint/2010/main" val="26028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Emergency Numbers for Police/ Fire/ Medical</a:t>
            </a:r>
          </a:p>
          <a:p>
            <a:pPr lvl="1"/>
            <a:r>
              <a:rPr lang="en-US" dirty="0" smtClean="0"/>
              <a:t>9-1-1</a:t>
            </a:r>
            <a:endParaRPr lang="en-US" dirty="0"/>
          </a:p>
        </p:txBody>
      </p:sp>
      <p:pic>
        <p:nvPicPr>
          <p:cNvPr id="5" name="Content Placeholder 4" descr="911, fire, police, and medical&#10;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78" y="2447660"/>
            <a:ext cx="4333587" cy="3749939"/>
          </a:xfrm>
        </p:spPr>
      </p:pic>
    </p:spTree>
    <p:extLst>
      <p:ext uri="{BB962C8B-B14F-4D97-AF65-F5344CB8AC3E}">
        <p14:creationId xmlns:p14="http://schemas.microsoft.com/office/powerpoint/2010/main" val="40443761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English</lngq>
  </documentManagement>
</p:properties>
</file>

<file path=customXml/itemProps1.xml><?xml version="1.0" encoding="utf-8"?>
<ds:datastoreItem xmlns:ds="http://schemas.openxmlformats.org/officeDocument/2006/customXml" ds:itemID="{248E20E9-014F-4668-A51C-A98C49EBFB12}"/>
</file>

<file path=customXml/itemProps2.xml><?xml version="1.0" encoding="utf-8"?>
<ds:datastoreItem xmlns:ds="http://schemas.openxmlformats.org/officeDocument/2006/customXml" ds:itemID="{507778FE-B91F-458E-9217-6854B1C99911}"/>
</file>

<file path=customXml/itemProps3.xml><?xml version="1.0" encoding="utf-8"?>
<ds:datastoreItem xmlns:ds="http://schemas.openxmlformats.org/officeDocument/2006/customXml" ds:itemID="{3491E3C5-22E5-498F-812B-9CD3EF3790DE}"/>
</file>

<file path=customXml/itemProps4.xml><?xml version="1.0" encoding="utf-8"?>
<ds:datastoreItem xmlns:ds="http://schemas.openxmlformats.org/officeDocument/2006/customXml" ds:itemID="{E40AEBB2-40BA-4FBA-8F1F-EB5CD1218FC7}"/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64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Dividend</vt:lpstr>
      <vt:lpstr>Basic safety &amp; security</vt:lpstr>
      <vt:lpstr>Campus Security</vt:lpstr>
      <vt:lpstr>Here to help</vt:lpstr>
      <vt:lpstr>Emergency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safety &amp; security</dc:title>
  <dc:creator>Lima, Larissa</dc:creator>
  <cp:lastModifiedBy>Gomez Taylor, Sara</cp:lastModifiedBy>
  <cp:revision>10</cp:revision>
  <dcterms:created xsi:type="dcterms:W3CDTF">2019-08-21T17:25:36Z</dcterms:created>
  <dcterms:modified xsi:type="dcterms:W3CDTF">2019-09-13T15:55:26Z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