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97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26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9A2B3-C386-45A6-84B2-CDC8C32F57AF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6FAFD-6DDB-4F23-937B-B04ED644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44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6FAFD-6DDB-4F23-937B-B04ED64430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87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photo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6FAFD-6DDB-4F23-937B-B04ED64430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54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9EE0A69-5E74-4D34-842B-D45E35E91337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8E8-05EB-44FD-8C10-C4F29B21385E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830B5A-68B0-4516-B93C-F67DA8A034EE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7A65-18E2-44D3-8023-BA2734DED461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4EEDF71-EBBE-4D48-A188-9FC702C54DC9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11DC-5D32-4940-9D8A-C9E9624B6D61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7ABA-4EFA-4E45-AB98-C5861F818A13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C2CA5-2761-4392-AF53-343D0083BD2E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FC051-073F-4D7A-8D93-0D8FCFFB5DD6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72F708-BA21-4469-8321-66F2490A6830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6044-FB57-4E1F-8715-C7447024A655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CE6D3B7-5203-4BB1-BE1D-EFC2CCBA046C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6185368" cy="689514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Active Shooter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1" name="Content Placeholder 10" descr="Cascadia College Bothell Logo" title="Cascadia College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25826" y="1517738"/>
            <a:ext cx="3737172" cy="237155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Cascadia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19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Prepared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 aware of your surroundings</a:t>
            </a:r>
          </a:p>
          <a:p>
            <a:r>
              <a:rPr lang="en-US" dirty="0" smtClean="0"/>
              <a:t>Note exit routes and hiding places</a:t>
            </a:r>
          </a:p>
          <a:p>
            <a:r>
              <a:rPr lang="en-US" dirty="0" smtClean="0"/>
              <a:t>Develop a plan</a:t>
            </a:r>
            <a:endParaRPr lang="en-US" dirty="0"/>
          </a:p>
        </p:txBody>
      </p:sp>
      <p:pic>
        <p:nvPicPr>
          <p:cNvPr id="10" name="Content Placeholder 9" descr="Hand drawing an arrow that says &quot;are you prepared?&quot; with stick figure running" title="are you ready?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183" y="3129522"/>
            <a:ext cx="3292683" cy="1829268"/>
          </a:xfrm>
        </p:spPr>
      </p:pic>
    </p:spTree>
    <p:extLst>
      <p:ext uri="{BB962C8B-B14F-4D97-AF65-F5344CB8AC3E}">
        <p14:creationId xmlns:p14="http://schemas.microsoft.com/office/powerpoint/2010/main" val="11287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if there is an active shooter on 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Run, get away if you can do so safely</a:t>
            </a:r>
          </a:p>
          <a:p>
            <a:pPr lvl="1"/>
            <a:r>
              <a:rPr lang="en-US" dirty="0"/>
              <a:t>Leave your belongings behind</a:t>
            </a:r>
          </a:p>
          <a:p>
            <a:r>
              <a:rPr lang="en-US" dirty="0"/>
              <a:t>If you can’t escape, find a good place to hide</a:t>
            </a:r>
          </a:p>
          <a:p>
            <a:pPr lvl="1"/>
            <a:r>
              <a:rPr lang="en-US" dirty="0"/>
              <a:t>Turn off lights</a:t>
            </a:r>
          </a:p>
          <a:p>
            <a:pPr lvl="1"/>
            <a:r>
              <a:rPr lang="en-US" dirty="0"/>
              <a:t>Lock and blockade the door</a:t>
            </a:r>
          </a:p>
          <a:p>
            <a:pPr lvl="1"/>
            <a:r>
              <a:rPr lang="en-US" dirty="0"/>
              <a:t>Remain quiet and silence cell phone</a:t>
            </a:r>
          </a:p>
          <a:p>
            <a:pPr lvl="1"/>
            <a:r>
              <a:rPr lang="en-US" dirty="0"/>
              <a:t>Stay away from windows</a:t>
            </a:r>
          </a:p>
          <a:p>
            <a:r>
              <a:rPr lang="en-US" dirty="0"/>
              <a:t>Call </a:t>
            </a:r>
            <a:r>
              <a:rPr lang="en-US" dirty="0" smtClean="0"/>
              <a:t>911</a:t>
            </a:r>
            <a:endParaRPr lang="en-US" dirty="0"/>
          </a:p>
        </p:txBody>
      </p:sp>
      <p:pic>
        <p:nvPicPr>
          <p:cNvPr id="5" name="Content Placeholder 4" descr="red border rectangular with run hide fight graphics and text for an active shooter plan" title="run hide fight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075" y="2916924"/>
            <a:ext cx="5422900" cy="2254464"/>
          </a:xfrm>
        </p:spPr>
      </p:pic>
    </p:spTree>
    <p:extLst>
      <p:ext uri="{BB962C8B-B14F-4D97-AF65-F5344CB8AC3E}">
        <p14:creationId xmlns:p14="http://schemas.microsoft.com/office/powerpoint/2010/main" val="24494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the shooter is nearby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Make a plan of action even if the shooter is not close at the moment</a:t>
            </a:r>
          </a:p>
          <a:p>
            <a:r>
              <a:rPr lang="en-US" dirty="0" smtClean="0"/>
              <a:t>Use your best judgment</a:t>
            </a:r>
          </a:p>
          <a:p>
            <a:pPr lvl="1"/>
            <a:r>
              <a:rPr lang="en-US" dirty="0" smtClean="0"/>
              <a:t>Fight: do what’s necessary to survive</a:t>
            </a:r>
          </a:p>
          <a:p>
            <a:pPr lvl="1"/>
            <a:r>
              <a:rPr lang="en-US" dirty="0" smtClean="0"/>
              <a:t>Act unconscious</a:t>
            </a:r>
          </a:p>
          <a:p>
            <a:pPr lvl="1"/>
            <a:r>
              <a:rPr lang="en-US" dirty="0" smtClean="0"/>
              <a:t>Flee if possible</a:t>
            </a:r>
          </a:p>
          <a:p>
            <a:pPr lvl="1"/>
            <a:endParaRPr lang="en-US" dirty="0"/>
          </a:p>
        </p:txBody>
      </p:sp>
      <p:pic>
        <p:nvPicPr>
          <p:cNvPr id="5" name="Content Placeholder 4" descr="blue text action plan and clipboard icon in white and yellow" title="action plan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075" y="3012308"/>
            <a:ext cx="5422900" cy="2063696"/>
          </a:xfrm>
        </p:spPr>
      </p:pic>
    </p:spTree>
    <p:extLst>
      <p:ext uri="{BB962C8B-B14F-4D97-AF65-F5344CB8AC3E}">
        <p14:creationId xmlns:p14="http://schemas.microsoft.com/office/powerpoint/2010/main" val="61114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Wait for emergency responders to give the all clear</a:t>
            </a:r>
          </a:p>
          <a:p>
            <a:r>
              <a:rPr lang="en-US" dirty="0" smtClean="0"/>
              <a:t>They will go door to door and escort you out</a:t>
            </a:r>
          </a:p>
          <a:p>
            <a:r>
              <a:rPr lang="en-US" dirty="0" smtClean="0"/>
              <a:t>Follow all of their instructions carefully: walk calmly, raise hands, don’t worry about collecting </a:t>
            </a:r>
            <a:r>
              <a:rPr lang="en-US" smtClean="0"/>
              <a:t>your belongings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Content Placeholder 4" descr="reader board image with the text All Clear Resume Normal" title="all clear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759" y="2526632"/>
            <a:ext cx="4978216" cy="2478505"/>
          </a:xfrm>
        </p:spPr>
      </p:pic>
    </p:spTree>
    <p:extLst>
      <p:ext uri="{BB962C8B-B14F-4D97-AF65-F5344CB8AC3E}">
        <p14:creationId xmlns:p14="http://schemas.microsoft.com/office/powerpoint/2010/main" val="149284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924FCEDAB08C44BF0279E3888A1BDE" ma:contentTypeVersion="16" ma:contentTypeDescription="Create a new document." ma:contentTypeScope="" ma:versionID="3728fa88b8103abd1189eb146e77193b">
  <xsd:schema xmlns:xsd="http://www.w3.org/2001/XMLSchema" xmlns:xs="http://www.w3.org/2001/XMLSchema" xmlns:p="http://schemas.microsoft.com/office/2006/metadata/properties" xmlns:ns2="c5f0ae11-0a46-4625-885f-4cbc54f83756" xmlns:ns3="5d8e7d0e-128a-4ea6-a84b-a16b134dda19" xmlns:ns4="8f109fa4-1011-4ed0-8dfd-d3dffd92a312" targetNamespace="http://schemas.microsoft.com/office/2006/metadata/properties" ma:root="true" ma:fieldsID="3194b49e736d1314806a4a0ddf5eb4fa" ns2:_="" ns3:_="" ns4:_="">
    <xsd:import namespace="c5f0ae11-0a46-4625-885f-4cbc54f83756"/>
    <xsd:import namespace="5d8e7d0e-128a-4ea6-a84b-a16b134dda19"/>
    <xsd:import namespace="8f109fa4-1011-4ed0-8dfd-d3dffd92a3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gbe826e304d04e1481e58682562a40ed" minOccurs="0"/>
                <xsd:element ref="ns3:MediaServiceMetadata" minOccurs="0"/>
                <xsd:element ref="ns3:MediaServiceFastMetadata" minOccurs="0"/>
                <xsd:element ref="ns3:p19bbee3f1654e4b84a0e1f8eb9fe593" minOccurs="0"/>
                <xsd:element ref="ns4:lngq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0ae11-0a46-4625-885f-4cbc54f8375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a1a3adb0-97c5-4630-9776-e3f84a4f78a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72b78d26-6934-486a-ba54-597791bc8d45}" ma:internalName="TaxCatchAll" ma:showField="CatchAllData" ma:web="c5f0ae11-0a46-4625-885f-4cbc54f837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8e7d0e-128a-4ea6-a84b-a16b134dda19" elementFormDefault="qualified">
    <xsd:import namespace="http://schemas.microsoft.com/office/2006/documentManagement/types"/>
    <xsd:import namespace="http://schemas.microsoft.com/office/infopath/2007/PartnerControls"/>
    <xsd:element name="gbe826e304d04e1481e58682562a40ed" ma:index="15" ma:taxonomy="true" ma:internalName="gbe826e304d04e1481e58682562a40ed" ma:taxonomyFieldName="File_x0020_Category" ma:displayName="File Category" ma:readOnly="false" ma:default="" ma:fieldId="{0be826e3-04d0-4e14-81e5-8682562a40ed}" ma:sspId="a1a3adb0-97c5-4630-9776-e3f84a4f78a3" ma:termSetId="944b2a31-f31a-40d7-b975-b13d3dbd55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p19bbee3f1654e4b84a0e1f8eb9fe593" ma:index="19" ma:taxonomy="true" ma:internalName="p19bbee3f1654e4b84a0e1f8eb9fe593" ma:taxonomyFieldName="Accessible" ma:displayName="Accessible" ma:readOnly="false" ma:fieldId="{919bbee3-f165-4e4b-84a0-e1f8eb9fe593}" ma:sspId="a1a3adb0-97c5-4630-9776-e3f84a4f78a3" ma:termSetId="fc9de062-6a1c-4a8e-95e2-6a9db548784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109fa4-1011-4ed0-8dfd-d3dffd92a312" elementFormDefault="qualified">
    <xsd:import namespace="http://schemas.microsoft.com/office/2006/documentManagement/types"/>
    <xsd:import namespace="http://schemas.microsoft.com/office/infopath/2007/PartnerControls"/>
    <xsd:element name="lngq" ma:index="20" nillable="true" ma:displayName="Language" ma:internalName="lngq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be826e304d04e1481e58682562a40ed xmlns="5d8e7d0e-128a-4ea6-a84b-a16b134dda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Guide</TermName>
          <TermId xmlns="http://schemas.microsoft.com/office/infopath/2007/PartnerControls">94e05803-e1b0-43c4-9dd6-d4d29354b713</TermId>
        </TermInfo>
      </Terms>
    </gbe826e304d04e1481e58682562a40ed>
    <TaxKeywordTaxHTField xmlns="c5f0ae11-0a46-4625-885f-4cbc54f83756">
      <Terms xmlns="http://schemas.microsoft.com/office/infopath/2007/PartnerControls"/>
    </TaxKeywordTaxHTField>
    <TaxCatchAll xmlns="c5f0ae11-0a46-4625-885f-4cbc54f83756">
      <Value>41</Value>
      <Value>159</Value>
    </TaxCatchAll>
    <p19bbee3f1654e4b84a0e1f8eb9fe593 xmlns="5d8e7d0e-128a-4ea6-a84b-a16b134dda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Fully</TermName>
          <TermId xmlns="http://schemas.microsoft.com/office/infopath/2007/PartnerControls">1d84c890-1ed5-45e4-ac4e-73e23d3004e7</TermId>
        </TermInfo>
      </Terms>
    </p19bbee3f1654e4b84a0e1f8eb9fe593>
    <lngq xmlns="8f109fa4-1011-4ed0-8dfd-d3dffd92a312">English</lngq>
  </documentManagement>
</p:properties>
</file>

<file path=customXml/itemProps1.xml><?xml version="1.0" encoding="utf-8"?>
<ds:datastoreItem xmlns:ds="http://schemas.openxmlformats.org/officeDocument/2006/customXml" ds:itemID="{5F4F2EB1-FD18-4D76-8AE5-479DDFD5E0B4}"/>
</file>

<file path=customXml/itemProps2.xml><?xml version="1.0" encoding="utf-8"?>
<ds:datastoreItem xmlns:ds="http://schemas.openxmlformats.org/officeDocument/2006/customXml" ds:itemID="{7758C11A-806A-46B2-BFF4-0BEEFF684B63}"/>
</file>

<file path=customXml/itemProps3.xml><?xml version="1.0" encoding="utf-8"?>
<ds:datastoreItem xmlns:ds="http://schemas.openxmlformats.org/officeDocument/2006/customXml" ds:itemID="{304BC9E6-7FB8-48C6-A833-2566C3D01132}"/>
</file>

<file path=customXml/itemProps4.xml><?xml version="1.0" encoding="utf-8"?>
<ds:datastoreItem xmlns:ds="http://schemas.openxmlformats.org/officeDocument/2006/customXml" ds:itemID="{934CEC54-FC08-47AA-BD5F-70987528E5D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156</Words>
  <Application>Microsoft Office PowerPoint</Application>
  <PresentationFormat>Widescreen</PresentationFormat>
  <Paragraphs>28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Gill Sans MT</vt:lpstr>
      <vt:lpstr>Wingdings 2</vt:lpstr>
      <vt:lpstr>Dividend</vt:lpstr>
      <vt:lpstr>Active Shooter</vt:lpstr>
      <vt:lpstr>Be Prepared</vt:lpstr>
      <vt:lpstr>What to do if there is an active shooter on campus</vt:lpstr>
      <vt:lpstr>If the shooter is nearby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Shooter Emergency Preparedness</dc:title>
  <dc:creator>Jouval, Nina</dc:creator>
  <cp:lastModifiedBy>Gomez Taylor, Sara</cp:lastModifiedBy>
  <cp:revision>29</cp:revision>
  <dcterms:created xsi:type="dcterms:W3CDTF">2019-08-06T18:02:27Z</dcterms:created>
  <dcterms:modified xsi:type="dcterms:W3CDTF">2019-09-03T21:47:08Z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0x01010035924FCEDAB08C44BF0279E3888A1BDE</vt:lpwstr>
  </property>
  <property fmtid="{D5CDD505-2E9C-101B-9397-08002B2CF9AE}" pid="3" name="TaxKeyword">
    <vt:lpwstr/>
  </property>
  <property fmtid="{D5CDD505-2E9C-101B-9397-08002B2CF9AE}" pid="4" name="File Category">
    <vt:lpwstr>159;#Guide|94e05803-e1b0-43c4-9dd6-d4d29354b713</vt:lpwstr>
  </property>
  <property fmtid="{D5CDD505-2E9C-101B-9397-08002B2CF9AE}" pid="5" name="Accessible">
    <vt:lpwstr>41;#Fully|1d84c890-1ed5-45e4-ac4e-73e23d3004e7</vt:lpwstr>
  </property>
</Properties>
</file>