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57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0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5262296"/>
            <a:ext cx="8622967" cy="6895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Campus evacuation procedure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fire alarm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elevator will stop working</a:t>
            </a:r>
          </a:p>
          <a:p>
            <a:r>
              <a:rPr lang="en-US" dirty="0" smtClean="0"/>
              <a:t>The metal gates and wooden hall doors will close</a:t>
            </a:r>
          </a:p>
          <a:p>
            <a:r>
              <a:rPr lang="en-US" dirty="0" smtClean="0"/>
              <a:t>Building doors will lock with no re-entry</a:t>
            </a:r>
            <a:endParaRPr lang="en-US" dirty="0"/>
          </a:p>
        </p:txBody>
      </p:sp>
      <p:pic>
        <p:nvPicPr>
          <p:cNvPr id="6" name="Content Placeholder 5" descr="red circle background and fire alarm image in white" title="fire alarm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"/>
          <a:stretch/>
        </p:blipFill>
        <p:spPr>
          <a:xfrm>
            <a:off x="7217216" y="2227264"/>
            <a:ext cx="3364617" cy="3331326"/>
          </a:xfrm>
        </p:spPr>
      </p:pic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sure to immediately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</a:t>
            </a:r>
            <a:r>
              <a:rPr lang="en-US" dirty="0"/>
              <a:t>your belongings </a:t>
            </a:r>
            <a:endParaRPr lang="en-US" dirty="0" smtClean="0"/>
          </a:p>
          <a:p>
            <a:r>
              <a:rPr lang="en-US" dirty="0" smtClean="0"/>
              <a:t>Follow instructions of evacuation team member if present</a:t>
            </a:r>
          </a:p>
          <a:p>
            <a:r>
              <a:rPr lang="en-US" dirty="0" smtClean="0"/>
              <a:t>Leave the building towards the nearest exit</a:t>
            </a:r>
          </a:p>
          <a:p>
            <a:r>
              <a:rPr lang="en-US" dirty="0" smtClean="0"/>
              <a:t>Gather at the unification point nearest your exit</a:t>
            </a:r>
          </a:p>
          <a:p>
            <a:endParaRPr lang="en-US" dirty="0" smtClean="0"/>
          </a:p>
        </p:txBody>
      </p:sp>
      <p:pic>
        <p:nvPicPr>
          <p:cNvPr id="6" name="Content Placeholder 5" descr="Stick figure running out of fire exit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" t="5258" r="4864" b="5344"/>
          <a:stretch/>
        </p:blipFill>
        <p:spPr>
          <a:xfrm>
            <a:off x="7267074" y="2418347"/>
            <a:ext cx="3272590" cy="3248527"/>
          </a:xfrm>
        </p:spPr>
      </p:pic>
    </p:spTree>
    <p:extLst>
      <p:ext uri="{BB962C8B-B14F-4D97-AF65-F5344CB8AC3E}">
        <p14:creationId xmlns:p14="http://schemas.microsoft.com/office/powerpoint/2010/main" val="39844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Flag </a:t>
            </a:r>
            <a:r>
              <a:rPr lang="en-US" b="1" dirty="0" smtClean="0"/>
              <a:t>Pole (1):  </a:t>
            </a:r>
            <a:r>
              <a:rPr lang="en-US" dirty="0" smtClean="0"/>
              <a:t>Anyone leaving building CC2 via north exits (towards </a:t>
            </a:r>
            <a:r>
              <a:rPr lang="en-US" dirty="0"/>
              <a:t>bus stop</a:t>
            </a:r>
            <a:r>
              <a:rPr lang="en-US" dirty="0" smtClean="0"/>
              <a:t>) or CC3</a:t>
            </a:r>
            <a:endParaRPr lang="en-US" dirty="0"/>
          </a:p>
          <a:p>
            <a:r>
              <a:rPr lang="en-US" b="1" dirty="0" smtClean="0"/>
              <a:t>Far Side of Campus Way (2):</a:t>
            </a:r>
            <a:r>
              <a:rPr lang="en-US" dirty="0" smtClean="0"/>
              <a:t>  Anyone </a:t>
            </a:r>
            <a:r>
              <a:rPr lang="en-US" dirty="0"/>
              <a:t>exiting CC1/2 </a:t>
            </a:r>
            <a:r>
              <a:rPr lang="en-US" dirty="0" smtClean="0"/>
              <a:t>via lower level main </a:t>
            </a:r>
            <a:r>
              <a:rPr lang="en-US" dirty="0"/>
              <a:t>entry or </a:t>
            </a:r>
            <a:r>
              <a:rPr lang="en-US" dirty="0" smtClean="0"/>
              <a:t>CC1 south exit go towards </a:t>
            </a:r>
            <a:r>
              <a:rPr lang="en-US" dirty="0"/>
              <a:t>sports </a:t>
            </a:r>
            <a:r>
              <a:rPr lang="en-US" dirty="0" smtClean="0"/>
              <a:t>field near </a:t>
            </a:r>
            <a:r>
              <a:rPr lang="en-US" dirty="0"/>
              <a:t>the smoking </a:t>
            </a:r>
            <a:r>
              <a:rPr lang="en-US" dirty="0" smtClean="0"/>
              <a:t>tent</a:t>
            </a:r>
          </a:p>
          <a:p>
            <a:r>
              <a:rPr lang="en-US" b="1" dirty="0" smtClean="0"/>
              <a:t>Food Forest (3): </a:t>
            </a:r>
            <a:r>
              <a:rPr lang="en-US" dirty="0"/>
              <a:t>Anyone exiting CC1 </a:t>
            </a:r>
            <a:r>
              <a:rPr lang="en-US" dirty="0" smtClean="0"/>
              <a:t>at first level promenade </a:t>
            </a:r>
            <a:r>
              <a:rPr lang="en-US" dirty="0"/>
              <a:t>main entry or </a:t>
            </a:r>
            <a:r>
              <a:rPr lang="en-US" dirty="0" smtClean="0"/>
              <a:t>south exit and gather on arch pathway</a:t>
            </a:r>
            <a:endParaRPr lang="en-US" dirty="0"/>
          </a:p>
          <a:p>
            <a:r>
              <a:rPr lang="en-US" dirty="0" smtClean="0"/>
              <a:t>Wait for an Evacuation Team Member for next steps or with an ALL CLEAR.</a:t>
            </a:r>
            <a:endParaRPr lang="en-US" dirty="0"/>
          </a:p>
        </p:txBody>
      </p:sp>
      <p:pic>
        <p:nvPicPr>
          <p:cNvPr id="5" name="Content Placeholder 4" descr="detailed map of campus with three unification points highlighted and numbered in a red circle" title="campus map - unification points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46" y="1717990"/>
            <a:ext cx="4066786" cy="5262900"/>
          </a:xfrm>
        </p:spPr>
      </p:pic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 for an Evacuation Team Member for next steps or with an ALL CLEAR.</a:t>
            </a:r>
            <a:endParaRPr lang="en-US" dirty="0"/>
          </a:p>
        </p:txBody>
      </p:sp>
      <p:pic>
        <p:nvPicPr>
          <p:cNvPr id="6" name="Content Placeholder 5" descr="Sign saying 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31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4250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English</lngq>
  </documentManagement>
</p:properties>
</file>

<file path=customXml/itemProps1.xml><?xml version="1.0" encoding="utf-8"?>
<ds:datastoreItem xmlns:ds="http://schemas.openxmlformats.org/officeDocument/2006/customXml" ds:itemID="{76F3C850-EAF7-466B-A3DE-9814D217F848}"/>
</file>

<file path=customXml/itemProps2.xml><?xml version="1.0" encoding="utf-8"?>
<ds:datastoreItem xmlns:ds="http://schemas.openxmlformats.org/officeDocument/2006/customXml" ds:itemID="{4B202E47-38F9-4954-9974-A5FE7D69C461}"/>
</file>

<file path=customXml/itemProps3.xml><?xml version="1.0" encoding="utf-8"?>
<ds:datastoreItem xmlns:ds="http://schemas.openxmlformats.org/officeDocument/2006/customXml" ds:itemID="{AF8B1212-6245-49FB-8CD5-08FB8636C15D}"/>
</file>

<file path=customXml/itemProps4.xml><?xml version="1.0" encoding="utf-8"?>
<ds:datastoreItem xmlns:ds="http://schemas.openxmlformats.org/officeDocument/2006/customXml" ds:itemID="{4F7339D4-4D5D-4B82-BA68-A82C2DD294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167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Campus evacuation procedure</vt:lpstr>
      <vt:lpstr>When The fire alarm sounds</vt:lpstr>
      <vt:lpstr>Make sure to immediately</vt:lpstr>
      <vt:lpstr>Unification points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Gomez Taylor, Sara</cp:lastModifiedBy>
  <cp:revision>35</cp:revision>
  <dcterms:created xsi:type="dcterms:W3CDTF">2019-08-06T18:02:27Z</dcterms:created>
  <dcterms:modified xsi:type="dcterms:W3CDTF">2019-09-06T21:46:17Z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