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8004D-4A8F-4FB2-AE87-E67A01518BC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4584B-F5EC-4609-BF21-15E47AFDB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8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FAFD-6DDB-4F23-937B-B04ED64430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4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4584B-F5EC-4609-BF21-15E47AFDB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6185368" cy="68951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Earthquake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Content Placeholder 10" descr="Cascadia College Bothell Logo" title="Cascadia Colleg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25826" y="1517738"/>
            <a:ext cx="3737172" cy="237155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Cascadia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buildings and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Our campus buildings are engineered to withstand high-magnitude earthquakes</a:t>
            </a:r>
          </a:p>
          <a:p>
            <a:r>
              <a:rPr lang="en-US" dirty="0" smtClean="0"/>
              <a:t>When shaking begins the metal gates and wooden doors will automatically close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45" y="2227263"/>
            <a:ext cx="4849359" cy="3633787"/>
          </a:xfrm>
        </p:spPr>
      </p:pic>
    </p:spTree>
    <p:extLst>
      <p:ext uri="{BB962C8B-B14F-4D97-AF65-F5344CB8AC3E}">
        <p14:creationId xmlns:p14="http://schemas.microsoft.com/office/powerpoint/2010/main" val="291736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are outside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Move away from street lights, utility wires, and all buildings (including the garages)</a:t>
            </a:r>
          </a:p>
          <a:p>
            <a:r>
              <a:rPr lang="en-US" dirty="0" smtClean="0"/>
              <a:t>Head to an open space and stay there until shaking stops</a:t>
            </a:r>
          </a:p>
        </p:txBody>
      </p:sp>
      <p:pic>
        <p:nvPicPr>
          <p:cNvPr id="6" name="Content Placeholder 5" descr="Two stick figures near falling items, one stick figure far in distance that is safe" title="Safety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24165" y="2571845"/>
            <a:ext cx="2950720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6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are Indoors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Move away from windows, outside walls, and anything that could fall on you</a:t>
            </a:r>
          </a:p>
          <a:p>
            <a:r>
              <a:rPr lang="en-US" dirty="0" smtClean="0"/>
              <a:t>Drop to the floor and take cover under a desk/table and hold in place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that is not an option, shelter against an interior wall and cover face with </a:t>
            </a:r>
            <a:r>
              <a:rPr lang="en-US" dirty="0" smtClean="0"/>
              <a:t>arms</a:t>
            </a:r>
          </a:p>
          <a:p>
            <a:r>
              <a:rPr lang="en-US" dirty="0" smtClean="0"/>
              <a:t>Stay </a:t>
            </a:r>
            <a:r>
              <a:rPr lang="en-US" dirty="0"/>
              <a:t>inside until shaking stops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Content Placeholder 6" descr="Stick figure dropping to the ground crawling underneath table and grabbing onto the table legs" title="Drop, Cover and Hold On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2209" y="3102243"/>
            <a:ext cx="4334632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3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shaking stops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Campus security will use the PA system speaker to announce when it’s safe to leave the building</a:t>
            </a:r>
          </a:p>
          <a:p>
            <a:r>
              <a:rPr lang="en-US" dirty="0" smtClean="0"/>
              <a:t>Evacuation team members will be in the hallways equipped with walkie-talkies and backpacks with emergency supplies</a:t>
            </a:r>
          </a:p>
          <a:p>
            <a:r>
              <a:rPr lang="en-US" dirty="0" smtClean="0"/>
              <a:t>Follow the exit signs</a:t>
            </a:r>
          </a:p>
          <a:p>
            <a:r>
              <a:rPr lang="en-US" dirty="0" smtClean="0"/>
              <a:t>Do not use elevators or go in garage</a:t>
            </a:r>
          </a:p>
          <a:p>
            <a:r>
              <a:rPr lang="en-US" dirty="0" smtClean="0"/>
              <a:t>Go to nearest reunification point</a:t>
            </a:r>
            <a:endParaRPr lang="en-US" dirty="0"/>
          </a:p>
        </p:txBody>
      </p:sp>
      <p:pic>
        <p:nvPicPr>
          <p:cNvPr id="6" name="Content Placeholder 5" descr="Stick figure running out of doorway labeled exit sign" title="Exit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30854" y="3397924"/>
            <a:ext cx="2737341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1862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924FCEDAB08C44BF0279E3888A1BDE" ma:contentTypeVersion="16" ma:contentTypeDescription="Create a new document." ma:contentTypeScope="" ma:versionID="3728fa88b8103abd1189eb146e77193b">
  <xsd:schema xmlns:xsd="http://www.w3.org/2001/XMLSchema" xmlns:xs="http://www.w3.org/2001/XMLSchema" xmlns:p="http://schemas.microsoft.com/office/2006/metadata/properties" xmlns:ns2="c5f0ae11-0a46-4625-885f-4cbc54f83756" xmlns:ns3="5d8e7d0e-128a-4ea6-a84b-a16b134dda19" xmlns:ns4="8f109fa4-1011-4ed0-8dfd-d3dffd92a312" targetNamespace="http://schemas.microsoft.com/office/2006/metadata/properties" ma:root="true" ma:fieldsID="3194b49e736d1314806a4a0ddf5eb4fa" ns2:_="" ns3:_="" ns4:_="">
    <xsd:import namespace="c5f0ae11-0a46-4625-885f-4cbc54f83756"/>
    <xsd:import namespace="5d8e7d0e-128a-4ea6-a84b-a16b134dda19"/>
    <xsd:import namespace="8f109fa4-1011-4ed0-8dfd-d3dffd92a31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gbe826e304d04e1481e58682562a40ed" minOccurs="0"/>
                <xsd:element ref="ns3:MediaServiceMetadata" minOccurs="0"/>
                <xsd:element ref="ns3:MediaServiceFastMetadata" minOccurs="0"/>
                <xsd:element ref="ns3:p19bbee3f1654e4b84a0e1f8eb9fe593" minOccurs="0"/>
                <xsd:element ref="ns4:lngq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0ae11-0a46-4625-885f-4cbc54f8375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a1a3adb0-97c5-4630-9776-e3f84a4f78a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72b78d26-6934-486a-ba54-597791bc8d45}" ma:internalName="TaxCatchAll" ma:showField="CatchAllData" ma:web="c5f0ae11-0a46-4625-885f-4cbc54f837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e7d0e-128a-4ea6-a84b-a16b134dda19" elementFormDefault="qualified">
    <xsd:import namespace="http://schemas.microsoft.com/office/2006/documentManagement/types"/>
    <xsd:import namespace="http://schemas.microsoft.com/office/infopath/2007/PartnerControls"/>
    <xsd:element name="gbe826e304d04e1481e58682562a40ed" ma:index="15" ma:taxonomy="true" ma:internalName="gbe826e304d04e1481e58682562a40ed" ma:taxonomyFieldName="File_x0020_Category" ma:displayName="File Category" ma:readOnly="false" ma:default="" ma:fieldId="{0be826e3-04d0-4e14-81e5-8682562a40ed}" ma:sspId="a1a3adb0-97c5-4630-9776-e3f84a4f78a3" ma:termSetId="944b2a31-f31a-40d7-b975-b13d3dbd55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p19bbee3f1654e4b84a0e1f8eb9fe593" ma:index="19" ma:taxonomy="true" ma:internalName="p19bbee3f1654e4b84a0e1f8eb9fe593" ma:taxonomyFieldName="Accessible" ma:displayName="Accessible" ma:readOnly="false" ma:fieldId="{919bbee3-f165-4e4b-84a0-e1f8eb9fe593}" ma:sspId="a1a3adb0-97c5-4630-9776-e3f84a4f78a3" ma:termSetId="fc9de062-6a1c-4a8e-95e2-6a9db548784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09fa4-1011-4ed0-8dfd-d3dffd92a312" elementFormDefault="qualified">
    <xsd:import namespace="http://schemas.microsoft.com/office/2006/documentManagement/types"/>
    <xsd:import namespace="http://schemas.microsoft.com/office/infopath/2007/PartnerControls"/>
    <xsd:element name="lngq" ma:index="20" nillable="true" ma:displayName="Language" ma:internalName="lngq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be826e304d04e1481e58682562a40ed xmlns="5d8e7d0e-128a-4ea6-a84b-a16b134dda1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Guide</TermName>
          <TermId xmlns="http://schemas.microsoft.com/office/infopath/2007/PartnerControls">94e05803-e1b0-43c4-9dd6-d4d29354b713</TermId>
        </TermInfo>
      </Terms>
    </gbe826e304d04e1481e58682562a40ed>
    <TaxKeywordTaxHTField xmlns="c5f0ae11-0a46-4625-885f-4cbc54f83756">
      <Terms xmlns="http://schemas.microsoft.com/office/infopath/2007/PartnerControls"/>
    </TaxKeywordTaxHTField>
    <TaxCatchAll xmlns="c5f0ae11-0a46-4625-885f-4cbc54f83756">
      <Value>41</Value>
      <Value>159</Value>
    </TaxCatchAll>
    <p19bbee3f1654e4b84a0e1f8eb9fe593 xmlns="5d8e7d0e-128a-4ea6-a84b-a16b134dda19">
      <Terms xmlns="http://schemas.microsoft.com/office/infopath/2007/PartnerControls">
        <TermInfo xmlns="http://schemas.microsoft.com/office/infopath/2007/PartnerControls">
          <TermName xmlns="http://schemas.microsoft.com/office/infopath/2007/PartnerControls">Fully</TermName>
          <TermId xmlns="http://schemas.microsoft.com/office/infopath/2007/PartnerControls">1d84c890-1ed5-45e4-ac4e-73e23d3004e7</TermId>
        </TermInfo>
      </Terms>
    </p19bbee3f1654e4b84a0e1f8eb9fe593>
    <lngq xmlns="8f109fa4-1011-4ed0-8dfd-d3dffd92a312">English</lngq>
  </documentManagement>
</p:properties>
</file>

<file path=customXml/itemProps1.xml><?xml version="1.0" encoding="utf-8"?>
<ds:datastoreItem xmlns:ds="http://schemas.openxmlformats.org/officeDocument/2006/customXml" ds:itemID="{9A81F443-7124-4D3E-B8D8-3A8DEDA19A23}"/>
</file>

<file path=customXml/itemProps2.xml><?xml version="1.0" encoding="utf-8"?>
<ds:datastoreItem xmlns:ds="http://schemas.openxmlformats.org/officeDocument/2006/customXml" ds:itemID="{A2BFA694-9103-45CC-9927-F91239299B42}"/>
</file>

<file path=customXml/itemProps3.xml><?xml version="1.0" encoding="utf-8"?>
<ds:datastoreItem xmlns:ds="http://schemas.openxmlformats.org/officeDocument/2006/customXml" ds:itemID="{08F1AF7F-C4AE-4B6B-A838-0A883934B884}"/>
</file>

<file path=customXml/itemProps4.xml><?xml version="1.0" encoding="utf-8"?>
<ds:datastoreItem xmlns:ds="http://schemas.openxmlformats.org/officeDocument/2006/customXml" ds:itemID="{F47085C5-3A99-482A-9530-770AF77A704B}"/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229</TotalTime>
  <Words>170</Words>
  <Application>Microsoft Office PowerPoint</Application>
  <PresentationFormat>Widescreen</PresentationFormat>
  <Paragraphs>23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Gill Sans MT</vt:lpstr>
      <vt:lpstr>Wingdings 2</vt:lpstr>
      <vt:lpstr>Dividend</vt:lpstr>
      <vt:lpstr>Earthquake</vt:lpstr>
      <vt:lpstr>Campus buildings and facilities</vt:lpstr>
      <vt:lpstr>If you are outside</vt:lpstr>
      <vt:lpstr>If you are Indoors</vt:lpstr>
      <vt:lpstr>When shaking stops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 Emergency Preparedness</dc:title>
  <dc:creator>Jouval, Nina</dc:creator>
  <cp:lastModifiedBy>Gomez Taylor, Sara</cp:lastModifiedBy>
  <cp:revision>14</cp:revision>
  <dcterms:created xsi:type="dcterms:W3CDTF">2019-08-06T16:28:58Z</dcterms:created>
  <dcterms:modified xsi:type="dcterms:W3CDTF">2019-09-05T21:33:30Z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0x01010035924FCEDAB08C44BF0279E3888A1BDE</vt:lpwstr>
  </property>
  <property fmtid="{D5CDD505-2E9C-101B-9397-08002B2CF9AE}" pid="3" name="TaxKeyword">
    <vt:lpwstr/>
  </property>
  <property fmtid="{D5CDD505-2E9C-101B-9397-08002B2CF9AE}" pid="4" name="File Category">
    <vt:lpwstr>159;#Guide|94e05803-e1b0-43c4-9dd6-d4d29354b713</vt:lpwstr>
  </property>
  <property fmtid="{D5CDD505-2E9C-101B-9397-08002B2CF9AE}" pid="5" name="Accessible">
    <vt:lpwstr>41;#Fully|1d84c890-1ed5-45e4-ac4e-73e23d3004e7</vt:lpwstr>
  </property>
</Properties>
</file>